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18"/>
  </p:notesMasterIdLst>
  <p:sldIdLst>
    <p:sldId id="379" r:id="rId2"/>
    <p:sldId id="397" r:id="rId3"/>
    <p:sldId id="395" r:id="rId4"/>
    <p:sldId id="396" r:id="rId5"/>
    <p:sldId id="380" r:id="rId6"/>
    <p:sldId id="381" r:id="rId7"/>
    <p:sldId id="394" r:id="rId8"/>
    <p:sldId id="382" r:id="rId9"/>
    <p:sldId id="383" r:id="rId10"/>
    <p:sldId id="384" r:id="rId11"/>
    <p:sldId id="387" r:id="rId12"/>
    <p:sldId id="392" r:id="rId13"/>
    <p:sldId id="393" r:id="rId14"/>
    <p:sldId id="390" r:id="rId15"/>
    <p:sldId id="391" r:id="rId16"/>
    <p:sldId id="38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653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1029F-A041-4B44-909A-B7A039FF97F5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B2170-8EF2-4988-837A-EB71A7D930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8329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053F-0563-4830-9342-41DCDD61B9C4}" type="datetime1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D054-E091-4247-BDB6-F3B93E1E7052}" type="datetime1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AF7D-BB4E-4FAE-AC89-133A21208EA1}" type="datetime1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3C36D-E57E-4AB0-9375-37440E65E3EB}" type="datetime1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A72A-82F5-4AAA-9333-71A6D68086E4}" type="datetime1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BCAC7-6906-49F6-96CA-4721F08016D8}" type="datetime1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02B3F-8EB3-4F77-9547-9F17FC5442F2}" type="datetime1">
              <a:rPr lang="ru-RU" smtClean="0"/>
              <a:pPr/>
              <a:t>29.03.2016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B4930-0FE1-4964-8304-A9E94AF04937}" type="datetime1">
              <a:rPr lang="ru-RU" smtClean="0"/>
              <a:pPr/>
              <a:t>29.03.2016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C697-B5FA-4BBF-BC53-2D2289D8FCFF}" type="datetime1">
              <a:rPr lang="ru-RU" smtClean="0"/>
              <a:pPr/>
              <a:t>29.03.2016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5C0D-A8B1-4D2A-9174-26EC1CF6313F}" type="datetime1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9238-30F8-40D0-940E-B58F441D076A}" type="datetime1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32771-5899-458B-AF93-49373E427731}" type="datetime1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F7EE4-49B5-48F0-81E2-98A4DDDCB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Autofit/>
          </a:bodyPr>
          <a:lstStyle/>
          <a:p>
            <a:pPr marL="273050" indent="-6350">
              <a:buNone/>
            </a:pPr>
            <a:endParaRPr lang="ru-RU" sz="4800" dirty="0" smtClean="0"/>
          </a:p>
          <a:p>
            <a:pPr marL="273050" indent="-6350">
              <a:buNone/>
            </a:pPr>
            <a:endParaRPr lang="ru-RU" sz="4800" dirty="0" smtClean="0"/>
          </a:p>
          <a:p>
            <a:pPr marL="273050" indent="-6350">
              <a:buNone/>
            </a:pPr>
            <a:r>
              <a:rPr lang="ru-RU" sz="4800" dirty="0" smtClean="0"/>
              <a:t>Будущее нации - в руках матерей.</a:t>
            </a:r>
          </a:p>
          <a:p>
            <a:pPr>
              <a:buNone/>
            </a:pPr>
            <a:r>
              <a:rPr lang="ru-RU" sz="4800" dirty="0" smtClean="0"/>
              <a:t>                               О. Бальзак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114662" y="77442"/>
            <a:ext cx="5529172" cy="6780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0"/>
            <a:ext cx="60007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0"/>
            <a:ext cx="62865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850112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214290"/>
            <a:ext cx="3643338" cy="2928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Мама! Есть ли на белом свете слово нежнее и приятнее? Добрые мамины руки, самое чуткое и заботливое сердце — оно всегда светится любовью, никогда не остается равнодушным.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976" y="214290"/>
            <a:ext cx="3429024" cy="2928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Оно сгусток вселенского добра, мирового света. Не важно сколько тебе лет — десять или девяносто — ты всегда будешь нуждаться в заботе и теплоте маминого взгляда.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8215338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2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000108"/>
            <a:ext cx="80724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Угадай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ья мама!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8632" y="4357694"/>
            <a:ext cx="8835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Мама тоже была маленькой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4710" y="188640"/>
            <a:ext cx="655272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17032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16632"/>
            <a:ext cx="6215106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9567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0"/>
            <a:ext cx="75009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814393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85728"/>
            <a:ext cx="607223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0"/>
            <a:ext cx="55721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816256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1485</TotalTime>
  <Words>96</Words>
  <Application>Microsoft Office PowerPoint</Application>
  <PresentationFormat>Экран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Московский кремль XVI-XVIIв.в.</dc:title>
  <dc:creator>User</dc:creator>
  <cp:lastModifiedBy>123</cp:lastModifiedBy>
  <cp:revision>187</cp:revision>
  <dcterms:created xsi:type="dcterms:W3CDTF">2012-01-01T14:08:56Z</dcterms:created>
  <dcterms:modified xsi:type="dcterms:W3CDTF">2016-03-29T20:46:39Z</dcterms:modified>
</cp:coreProperties>
</file>