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8D9AC-894B-4061-BACD-DF556F078DBC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64024-EB77-493E-98CB-FD71D73D7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85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87220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Правила    техники безопасности        в кабинете информатики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3202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I:\Картинки к презентациям\картинки к презентациям по технике безопасности в кампьютерном классе\Computer teacher with blackboard stock 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089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:\Картинки к презентациям\картинки для презентаций к 1 сенябрю\78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76500"/>
            <a:ext cx="47600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I:\Картинки к презентациям\картинки для презентаций к 1 сенябрю\6520036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560" y="3212976"/>
            <a:ext cx="1280119" cy="25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:\Картинки к презентациям\картинки для презентаций к 1 сенябрю\9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061" y="4813548"/>
            <a:ext cx="3207940" cy="20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96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338667"/>
            <a:ext cx="8363272" cy="157816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Если сбой даёт машина,  терпение вам необходимо, не бывает без проблем, даже с умной ЭВМ!</a:t>
            </a:r>
            <a:endParaRPr lang="ru-RU" sz="3200" dirty="0"/>
          </a:p>
        </p:txBody>
      </p:sp>
      <p:pic>
        <p:nvPicPr>
          <p:cNvPr id="8194" name="Picture 2" descr="I:\Картинки к презентациям\картинки к презентациям по технике безопасности в кампьютерном классе\Если сбой дает машина,Терпение вам необходим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7048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:\Картинки к презентациям\картинки для презентаций к 1 сенябрю\4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56588"/>
            <a:ext cx="2376264" cy="32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85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04664"/>
            <a:ext cx="3812645" cy="504056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Остальное всем известно</a:t>
            </a:r>
            <a:r>
              <a:rPr lang="en-US" sz="3600" dirty="0" smtClean="0"/>
              <a:t>:</a:t>
            </a:r>
            <a:r>
              <a:rPr lang="ru-RU" sz="3600" dirty="0" smtClean="0"/>
              <a:t>              </a:t>
            </a:r>
            <a:r>
              <a:rPr lang="ru-RU" sz="3600" dirty="0"/>
              <a:t>Ч</a:t>
            </a:r>
            <a:r>
              <a:rPr lang="ru-RU" sz="3600" dirty="0" smtClean="0"/>
              <a:t>тоб не вскакивали с места,                       </a:t>
            </a:r>
            <a:r>
              <a:rPr lang="ru-RU" sz="3600" dirty="0"/>
              <a:t>Н</a:t>
            </a:r>
            <a:r>
              <a:rPr lang="ru-RU" sz="3600" dirty="0" smtClean="0"/>
              <a:t>е кричали, не толкались,                 </a:t>
            </a:r>
            <a:r>
              <a:rPr lang="ru-RU" sz="3600" dirty="0"/>
              <a:t>З</a:t>
            </a:r>
            <a:r>
              <a:rPr lang="ru-RU" sz="3600" dirty="0" smtClean="0"/>
              <a:t>а компьютеры не дрались.</a:t>
            </a:r>
            <a:endParaRPr lang="ru-RU" sz="3600" dirty="0"/>
          </a:p>
        </p:txBody>
      </p:sp>
      <p:pic>
        <p:nvPicPr>
          <p:cNvPr id="9218" name="Picture 2" descr="I:\Картинки к презентациям\картинки к презентациям по технике безопасности в кампьютерном классе\Остальное всем известно,чтоб невскакивали с мес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24847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12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2808311" cy="504056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куртках , шубах и пальто,           </a:t>
            </a:r>
            <a:r>
              <a:rPr lang="ru-RU" sz="3200" dirty="0"/>
              <a:t>Н</a:t>
            </a:r>
            <a:r>
              <a:rPr lang="ru-RU" sz="3200" dirty="0" smtClean="0"/>
              <a:t>е приходит к нам никто,       </a:t>
            </a:r>
            <a:r>
              <a:rPr lang="ru-RU" sz="3200" dirty="0"/>
              <a:t>В</a:t>
            </a:r>
            <a:r>
              <a:rPr lang="ru-RU" sz="3200" dirty="0" smtClean="0"/>
              <a:t> грязной обуви друзья, В кабинете быть нельзя.</a:t>
            </a:r>
            <a:endParaRPr lang="ru-RU" sz="3200" dirty="0"/>
          </a:p>
        </p:txBody>
      </p:sp>
      <p:pic>
        <p:nvPicPr>
          <p:cNvPr id="6146" name="Picture 2" descr="I:\Картинки к презентациям\картинки к презентациям по технике безопасности в кампьютерном классе\Готовое портфолио воспитателя доу - Последние новинки фильмов, музыки, игр, соф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5715" y="442913"/>
            <a:ext cx="5498773" cy="543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Картинки к презентациям\картинки для презентаций к 1 сенябрю\7769379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39"/>
            <a:ext cx="2016224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94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0476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96123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Разрешать работу строго,                  </a:t>
            </a:r>
            <a:r>
              <a:rPr lang="ru-RU" sz="3200" dirty="0">
                <a:solidFill>
                  <a:srgbClr val="FF0000"/>
                </a:solidFill>
              </a:rPr>
              <a:t>С</a:t>
            </a:r>
            <a:r>
              <a:rPr lang="ru-RU" sz="3200" dirty="0" smtClean="0">
                <a:solidFill>
                  <a:srgbClr val="FF0000"/>
                </a:solidFill>
              </a:rPr>
              <a:t> разрешения педагога,                       И учтите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ru-RU" sz="3200" dirty="0" smtClean="0">
                <a:solidFill>
                  <a:srgbClr val="FF0000"/>
                </a:solidFill>
              </a:rPr>
              <a:t>вы в ответе,                          </a:t>
            </a:r>
            <a:r>
              <a:rPr lang="ru-RU" sz="3200" dirty="0">
                <a:solidFill>
                  <a:srgbClr val="FF0000"/>
                </a:solidFill>
              </a:rPr>
              <a:t>З</a:t>
            </a:r>
            <a:r>
              <a:rPr lang="ru-RU" sz="3200" dirty="0" smtClean="0">
                <a:solidFill>
                  <a:srgbClr val="FF0000"/>
                </a:solidFill>
              </a:rPr>
              <a:t>а порядок в кабинете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I:\Картинки к презентациям\картинки к презентациям по технике безопасности в кампьютерном классе\Шаблоны PowerPoint шко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768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I:\Картинки к презентациям\картинки для презентаций к 1 сенябрю\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55" y="27180"/>
            <a:ext cx="2580117" cy="13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:\Картинки к презентациям\картинки для презентаций к 1 сенябрю\4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41764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90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6400800" cy="1297022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Вопросы</a:t>
            </a:r>
            <a:r>
              <a:rPr lang="ru-RU" sz="4400" dirty="0" smtClean="0"/>
              <a:t> и </a:t>
            </a:r>
            <a:r>
              <a:rPr lang="ru-RU" sz="4400" dirty="0" smtClean="0">
                <a:solidFill>
                  <a:srgbClr val="FF0000"/>
                </a:solidFill>
              </a:rPr>
              <a:t>ответы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сразу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897779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- Какие правила технике безопасности     необходимо</a:t>
            </a:r>
          </a:p>
          <a:p>
            <a:r>
              <a:rPr lang="ru-RU" sz="3200" dirty="0" smtClean="0"/>
              <a:t> соблюдать в компьютерном классе?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869160"/>
            <a:ext cx="755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К чему может привести нарушение</a:t>
            </a:r>
          </a:p>
          <a:p>
            <a:r>
              <a:rPr lang="ru-RU" sz="3200" dirty="0" smtClean="0"/>
              <a:t>Правил технике безопасности?</a:t>
            </a:r>
            <a:endParaRPr lang="ru-RU" sz="3200" dirty="0"/>
          </a:p>
        </p:txBody>
      </p:sp>
      <p:pic>
        <p:nvPicPr>
          <p:cNvPr id="8195" name="Picture 3" descr="I:\Картинки к презентациям\картинки для презентаций к 1 сенябрю\Read-a-Boo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392488" cy="157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:\Картинки к презентациям\картинки для презентаций к 1 сенябрю\cartoon_owl_sitting_on_a_book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9000"/>
            <a:ext cx="2088232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58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332656"/>
            <a:ext cx="7772400" cy="3654904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</a:t>
            </a:r>
            <a:r>
              <a:rPr lang="ru-RU" dirty="0" smtClean="0"/>
              <a:t>данную презентацию </a:t>
            </a:r>
            <a:r>
              <a:rPr lang="ru-RU" dirty="0" smtClean="0"/>
              <a:t>Учитель начальных классов МБОУСОШ№8 Кудинова Виктория Юрьевна</a:t>
            </a:r>
            <a:endParaRPr lang="ru-RU" dirty="0"/>
          </a:p>
        </p:txBody>
      </p:sp>
      <p:pic>
        <p:nvPicPr>
          <p:cNvPr id="9218" name="Picture 2" descr="I:\Картинки к презентациям\картинки для презентаций к 1 сенябрю\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30243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I:\Картинки к презентациям\картинки для презентаций к 1 сенябрю\0843817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30425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49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Картинки к презентациям\картинки к презентациям по технике безопасности в кампьютерном классе\Компьютеры - Презентация 17347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0" r="4300"/>
          <a:stretch>
            <a:fillRect/>
          </a:stretch>
        </p:blipFill>
        <p:spPr bwMode="auto">
          <a:xfrm>
            <a:off x="251520" y="404664"/>
            <a:ext cx="84969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59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6"/>
            <a:ext cx="3812645" cy="489053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Введение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Техника безопасности в компьютерном классе важна. Благодаря технике безопасности вы останетесь в живых. Несоблюдение правил безопасности приводит к различным трагедиям.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I:\Картинки к презентациям\картинки к презентациям по технике безопасности в кампьютерном классе\Если сбой дает машина, Терпенье вам необходимо, Не бывает без проблем, - Картинка 1735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46449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2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I:\Картинки к презентациям\картинки к презентациям по технике безопасности в кампьютерном классе\общие требования по технике безопасн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Картинки к презентациям\картинки для презентаций к 1 сенябрю\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7782"/>
            <a:ext cx="3816424" cy="244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Картинки к презентациям\картинки для презентаций к 1 сенябрю\4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4824536" cy="24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13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889298"/>
            <a:ext cx="4018325" cy="49879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Если ты хороший мальчик ,                 То не суй в </a:t>
            </a:r>
            <a:r>
              <a:rPr lang="ru-RU" sz="3600" dirty="0" err="1" smtClean="0"/>
              <a:t>ризетку</a:t>
            </a:r>
            <a:r>
              <a:rPr lang="ru-RU" sz="3600" dirty="0" smtClean="0"/>
              <a:t> пальчик ,              </a:t>
            </a:r>
            <a:r>
              <a:rPr lang="ru-RU" sz="3600" dirty="0"/>
              <a:t>П</a:t>
            </a:r>
            <a:r>
              <a:rPr lang="ru-RU" sz="3600" dirty="0" smtClean="0"/>
              <a:t>роводами не играй </a:t>
            </a:r>
            <a:r>
              <a:rPr lang="en-US" sz="3600" dirty="0" smtClean="0"/>
              <a:t>:</a:t>
            </a:r>
            <a:r>
              <a:rPr lang="ru-RU" sz="3600" dirty="0" smtClean="0"/>
              <a:t>                    Не известно есть ли рай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074" name="Picture 2" descr="I:\Картинки к презентациям\картинки к презентациям по технике безопасности в кампьютерном классе\Бережливым быть умей и по клавишам не бей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3204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:\Картинки к презентациям\картинки для презентаций к 1 сенябрю\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049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70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60649"/>
            <a:ext cx="4320480" cy="504055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Если где- то заискрит           </a:t>
            </a:r>
            <a:r>
              <a:rPr lang="ru-RU" sz="3600" dirty="0"/>
              <a:t>И</a:t>
            </a:r>
            <a:r>
              <a:rPr lang="ru-RU" sz="3600" dirty="0" smtClean="0"/>
              <a:t>ли что ни-будь дымит,               </a:t>
            </a:r>
            <a:r>
              <a:rPr lang="ru-RU" sz="3600" dirty="0"/>
              <a:t>В</a:t>
            </a:r>
            <a:r>
              <a:rPr lang="ru-RU" sz="3600" dirty="0" smtClean="0"/>
              <a:t>ремя попусту не трать,                      Нужно взрослого позвать .                    Ведь у искры знаем сами,               Возгореться может </a:t>
            </a:r>
            <a:r>
              <a:rPr lang="ru-RU" sz="4000" dirty="0" smtClean="0"/>
              <a:t>пламя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 descr="I:\Картинки к презентациям\картинки к презентациям по технике безопасности в кампьютерном классе\Приглашение. Приходите к нам учиться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1370" y="476672"/>
            <a:ext cx="445110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Картинки к презентациям\картинки для презентаций к 1 сенябрю\0843817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5191472"/>
            <a:ext cx="2670179" cy="16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8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V="1">
            <a:off x="4788024" y="225069"/>
            <a:ext cx="3818467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endParaRPr lang="ru-RU" sz="3200" dirty="0"/>
          </a:p>
        </p:txBody>
      </p:sp>
      <p:pic>
        <p:nvPicPr>
          <p:cNvPr id="4" name="Picture 2" descr="I:\Картинки к презентациям\картинки к презентациям по технике безопасности в кампьютерном классе\Больше всего дети любят следующие дни недели Пятница - 15%; Суббота - 23%; Воскресенье - 43%; - Картинка 24 - Дети начальных к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60851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18248" y="260648"/>
            <a:ext cx="3812645" cy="518457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Бережливым быть умей,</a:t>
            </a:r>
            <a:br>
              <a:rPr lang="ru-RU" sz="3600" dirty="0" smtClean="0"/>
            </a:br>
            <a:r>
              <a:rPr lang="ru-RU" sz="3600" dirty="0" smtClean="0"/>
              <a:t>И по клавишам не бей,</a:t>
            </a:r>
            <a:br>
              <a:rPr lang="ru-RU" sz="3600" dirty="0" smtClean="0"/>
            </a:br>
            <a:r>
              <a:rPr lang="ru-RU" sz="3600" dirty="0" smtClean="0"/>
              <a:t>Там учтите –этот факт,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Электрический контакт.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I:\Картинки к презентациям\картинки для презентаций к 1 сенябрю\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38" y="1242559"/>
            <a:ext cx="2097766" cy="15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I:\Картинки к презентациям\картинки для презентаций к 1 сенябрю\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3821" y="-5477"/>
            <a:ext cx="2097766" cy="15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:\Картинки к презентациям\картинки для презентаций к 1 сенябрю\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5104" y="1242559"/>
            <a:ext cx="2097766" cy="15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34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76672"/>
            <a:ext cx="3456383" cy="4608511"/>
          </a:xfrm>
        </p:spPr>
        <p:txBody>
          <a:bodyPr>
            <a:noAutofit/>
          </a:bodyPr>
          <a:lstStyle/>
          <a:p>
            <a:r>
              <a:rPr lang="ru-RU" sz="3600" dirty="0" smtClean="0"/>
              <a:t>Мышка может другом стать,       </a:t>
            </a:r>
            <a:r>
              <a:rPr lang="ru-RU" sz="3600" dirty="0"/>
              <a:t>К</a:t>
            </a:r>
            <a:r>
              <a:rPr lang="ru-RU" sz="3600" dirty="0" smtClean="0"/>
              <a:t>оль её не обижать, </a:t>
            </a:r>
            <a:r>
              <a:rPr lang="ru-RU" sz="3600" dirty="0" err="1" smtClean="0"/>
              <a:t>Дресеруй</a:t>
            </a:r>
            <a:r>
              <a:rPr lang="ru-RU" sz="3600" dirty="0" smtClean="0"/>
              <a:t> её умело ,             Не крути в руках без дела.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I:\Картинки к презентациям\картинки к презентациям по технике безопасности в кампьютерном классе\Мышка может другом стат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8965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:\Картинки к презентациям\картинки для презентаций к 1 сенябрю\4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7444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63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764704"/>
            <a:ext cx="3812645" cy="4464495"/>
          </a:xfrm>
        </p:spPr>
        <p:txBody>
          <a:bodyPr>
            <a:noAutofit/>
          </a:bodyPr>
          <a:lstStyle/>
          <a:p>
            <a:r>
              <a:rPr lang="ru-RU" sz="3600" dirty="0" smtClean="0"/>
              <a:t>Если вводишь ты ответ,                       А компьютер скажет нет,          </a:t>
            </a:r>
            <a:r>
              <a:rPr lang="ru-RU" sz="3600" dirty="0"/>
              <a:t>П</a:t>
            </a:r>
            <a:r>
              <a:rPr lang="ru-RU" sz="3600" dirty="0" smtClean="0"/>
              <a:t>о дисплею не стучи,             </a:t>
            </a:r>
            <a:r>
              <a:rPr lang="ru-RU" sz="3600" dirty="0"/>
              <a:t>Л</a:t>
            </a:r>
            <a:r>
              <a:rPr lang="ru-RU" sz="3600" dirty="0" smtClean="0"/>
              <a:t>учше правильно учи!</a:t>
            </a:r>
            <a:endParaRPr lang="ru-RU" sz="3600" dirty="0"/>
          </a:p>
        </p:txBody>
      </p:sp>
      <p:pic>
        <p:nvPicPr>
          <p:cNvPr id="7170" name="Picture 2" descr="I:\Картинки к презентациям\картинки к презентациям по технике безопасности в кампьютерном классе\Если вводишь ты ответ,а компьютер скажет н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3204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:\Картинки к презентациям\картинки для презентаций к 1 сенябрю\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907"/>
            <a:ext cx="17049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I:\Картинки к презентациям\картинки для презентаций к 1 сенябрю\4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16835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:\Картинки к презентациям\картинки для презентаций к 1 сенябрю\6520036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1728192" cy="27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25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243</TotalTime>
  <Words>223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Правила    техники безопасности        в кабинете информатики</vt:lpstr>
      <vt:lpstr>Слайд 2</vt:lpstr>
      <vt:lpstr>Введение Техника безопасности в компьютерном классе важна. Благодаря технике безопасности вы останетесь в живых. Несоблюдение правил безопасности приводит к различным трагедиям.</vt:lpstr>
      <vt:lpstr>Слайд 4</vt:lpstr>
      <vt:lpstr>Если ты хороший мальчик ,                 То не суй в ризетку пальчик ,              Проводами не играй :                    Не известно есть ли рай?</vt:lpstr>
      <vt:lpstr>Если где- то заискрит           Или что ни-будь дымит,               Время попусту не трать,                      Нужно взрослого позвать .                    Ведь у искры знаем сами,               Возгореться может пламя.</vt:lpstr>
      <vt:lpstr>Бережливым быть умей, И по клавишам не бей, Там учтите –этот факт, Электрический контакт.</vt:lpstr>
      <vt:lpstr>Мышка может другом стать,       Коль её не обижать, Дресеруй её умело ,             Не крути в руках без дела.</vt:lpstr>
      <vt:lpstr>Если вводишь ты ответ,                       А компьютер скажет нет,          По дисплею не стучи,             Лучше правильно учи!</vt:lpstr>
      <vt:lpstr>Если сбой даёт машина,  терпение вам необходимо, не бывает без проблем, даже с умной ЭВМ!</vt:lpstr>
      <vt:lpstr>Остальное всем известно:              Чтоб не вскакивали с места,                       Не кричали, не толкались,                 За компьютеры не дрались.</vt:lpstr>
      <vt:lpstr>В куртках , шубах и пальто,           Не приходит к нам никто,       В грязной обуви друзья, В кабинете быть нельзя.</vt:lpstr>
      <vt:lpstr>Слайд 13</vt:lpstr>
      <vt:lpstr>Слайд 14</vt:lpstr>
      <vt:lpstr>Выполнила данную презентацию Учитель начальных классов МБОУСОШ№8 Кудинова Виктория Юрьевна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техники безопасности в кабинете информатики</dc:title>
  <dc:creator>rz</dc:creator>
  <cp:lastModifiedBy>Ирина</cp:lastModifiedBy>
  <cp:revision>24</cp:revision>
  <dcterms:created xsi:type="dcterms:W3CDTF">2015-01-17T14:38:08Z</dcterms:created>
  <dcterms:modified xsi:type="dcterms:W3CDTF">2016-04-03T15:32:32Z</dcterms:modified>
</cp:coreProperties>
</file>