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8251" y="260649"/>
            <a:ext cx="616411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Самый большой урок в Мире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Классный час 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 2 классе ВЕ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тему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«БЫТЬ ВМЕСТЕ»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G:\Классный час\Самый большой урок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4018158" cy="267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Классный час\Девиз классного час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84307"/>
            <a:ext cx="2919151" cy="407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401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081" y="416361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Игра «Клубочек»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Цель: показать учащимся, что </a:t>
            </a:r>
            <a:r>
              <a:rPr lang="ru-RU" sz="2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все мы связаны одной ниточкой, чаще всего она остаётся невидимой, но насколько эта нить будет прочной, зависит от каждого человека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G:\Классный час\Игр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0968"/>
            <a:ext cx="4968552" cy="328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Классный час\Игра клубоче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46768"/>
            <a:ext cx="4056247" cy="276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258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332656"/>
            <a:ext cx="6624736" cy="792088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работа на классном часе</a:t>
            </a:r>
          </a:p>
          <a:p>
            <a:pPr marL="45720" indent="0"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Рисунок- символ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G:\Классный час\Групповая работа. Рисунок-симво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141717" cy="47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Классный час\Групповая рабо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6013"/>
            <a:ext cx="465690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438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2998" y="188640"/>
            <a:ext cx="6741369" cy="576064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G:\Классный час\Выводы на классном час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79590"/>
            <a:ext cx="4947815" cy="328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Классный час\DSC_0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4752528" cy="315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SL-11_730x5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2656902" cy="199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796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</TotalTime>
  <Words>30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Слайд 1</vt:lpstr>
      <vt:lpstr>Игра «Клубочек»  Цель: показать учащимся, что  все мы связаны одной ниточкой, чаще всего она остаётся невидимой, но насколько эта нить будет прочной, зависит от каждого человека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админ</cp:lastModifiedBy>
  <cp:revision>7</cp:revision>
  <dcterms:created xsi:type="dcterms:W3CDTF">2015-10-22T18:21:10Z</dcterms:created>
  <dcterms:modified xsi:type="dcterms:W3CDTF">2015-10-23T10:16:41Z</dcterms:modified>
</cp:coreProperties>
</file>