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3000" y="1295400"/>
            <a:ext cx="6934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Цв</a:t>
            </a:r>
            <a:r>
              <a:rPr lang="ru-RU" sz="4400" u="sng" dirty="0" smtClean="0"/>
              <a:t>е</a:t>
            </a:r>
            <a:r>
              <a:rPr lang="ru-RU" sz="4400" dirty="0" smtClean="0"/>
              <a:t>тущий</a:t>
            </a:r>
            <a:r>
              <a:rPr lang="ru-RU" sz="4400" dirty="0" smtClean="0"/>
              <a:t>, </a:t>
            </a:r>
            <a:r>
              <a:rPr lang="ru-RU" sz="4400" dirty="0" smtClean="0"/>
              <a:t>улы</a:t>
            </a:r>
            <a:r>
              <a:rPr lang="ru-RU" sz="4400" u="sng" dirty="0" smtClean="0"/>
              <a:t>б</a:t>
            </a:r>
            <a:r>
              <a:rPr lang="ru-RU" sz="4400" dirty="0" smtClean="0"/>
              <a:t>ка</a:t>
            </a:r>
            <a:r>
              <a:rPr lang="ru-RU" sz="4400" dirty="0" smtClean="0"/>
              <a:t>, </a:t>
            </a:r>
            <a:r>
              <a:rPr lang="ru-RU" sz="4400" dirty="0" smtClean="0"/>
              <a:t>д</a:t>
            </a:r>
            <a:r>
              <a:rPr lang="ru-RU" sz="4400" u="sng" dirty="0" smtClean="0"/>
              <a:t>а</a:t>
            </a:r>
            <a:r>
              <a:rPr lang="ru-RU" sz="4400" dirty="0" smtClean="0"/>
              <a:t>рить</a:t>
            </a:r>
            <a:r>
              <a:rPr lang="ru-RU" sz="4400" dirty="0" smtClean="0"/>
              <a:t>, </a:t>
            </a:r>
            <a:r>
              <a:rPr lang="ru-RU" sz="4400" dirty="0" smtClean="0"/>
              <a:t>зв</a:t>
            </a:r>
            <a:r>
              <a:rPr lang="ru-RU" sz="4400" u="sng" dirty="0" smtClean="0"/>
              <a:t>о</a:t>
            </a:r>
            <a:r>
              <a:rPr lang="ru-RU" sz="4400" dirty="0" smtClean="0"/>
              <a:t>нок</a:t>
            </a:r>
            <a:r>
              <a:rPr lang="ru-RU" sz="4400" dirty="0" smtClean="0"/>
              <a:t>, </a:t>
            </a:r>
            <a:r>
              <a:rPr lang="ru-RU" sz="4400" dirty="0" smtClean="0"/>
              <a:t>сосе</a:t>
            </a:r>
            <a:r>
              <a:rPr lang="ru-RU" sz="4400" u="sng" dirty="0" smtClean="0"/>
              <a:t>д</a:t>
            </a:r>
            <a:r>
              <a:rPr lang="ru-RU" sz="4400" dirty="0" smtClean="0"/>
              <a:t>ка</a:t>
            </a:r>
            <a:r>
              <a:rPr lang="ru-RU" sz="4400" dirty="0" smtClean="0"/>
              <a:t>, </a:t>
            </a:r>
            <a:r>
              <a:rPr lang="ru-RU" sz="4400" dirty="0" smtClean="0"/>
              <a:t>пиро</a:t>
            </a:r>
            <a:r>
              <a:rPr lang="ru-RU" sz="4400" u="sng" dirty="0" smtClean="0"/>
              <a:t>г</a:t>
            </a:r>
            <a:r>
              <a:rPr lang="ru-RU" sz="4400" dirty="0" smtClean="0"/>
              <a:t>, пр</a:t>
            </a:r>
            <a:r>
              <a:rPr lang="ru-RU" sz="4400" u="sng" dirty="0" smtClean="0"/>
              <a:t>я</a:t>
            </a:r>
            <a:r>
              <a:rPr lang="ru-RU" sz="4400" dirty="0" smtClean="0"/>
              <a:t>мой.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133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Тема урока: </a:t>
            </a:r>
            <a:r>
              <a:rPr lang="ru-RU" sz="3600" dirty="0" smtClean="0"/>
              <a:t>Глагол </a:t>
            </a:r>
            <a:r>
              <a:rPr lang="ru-RU" sz="3600" dirty="0" smtClean="0"/>
              <a:t>как часть </a:t>
            </a:r>
            <a:r>
              <a:rPr lang="ru-RU" sz="3600" dirty="0" smtClean="0"/>
              <a:t>речи.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9050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Цель:  </a:t>
            </a:r>
            <a:r>
              <a:rPr lang="ru-RU" sz="3200" dirty="0" smtClean="0"/>
              <a:t>Уметь находить глагол в тексте,  и отличать его от других частей речи.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2016-02-28T14:50:59Z</dcterms:created>
  <dcterms:modified xsi:type="dcterms:W3CDTF">2016-02-28T15:02:57Z</dcterms:modified>
</cp:coreProperties>
</file>