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Именительный падеж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Алгоритм определения падежа существительного</a:t>
            </a:r>
          </a:p>
          <a:p>
            <a:endParaRPr lang="ru-RU" dirty="0" smtClean="0"/>
          </a:p>
          <a:p>
            <a:r>
              <a:rPr lang="ru-RU" dirty="0" smtClean="0"/>
              <a:t>Найди слово, от которого ставится вопрос к существительному.</a:t>
            </a:r>
          </a:p>
          <a:p>
            <a:r>
              <a:rPr lang="ru-RU" dirty="0" smtClean="0"/>
              <a:t>Поставь от него двойной вопрос.</a:t>
            </a:r>
          </a:p>
          <a:p>
            <a:r>
              <a:rPr lang="ru-RU" dirty="0" smtClean="0"/>
              <a:t>По вопросам (и по предлогу) определяется падеж.</a:t>
            </a:r>
          </a:p>
          <a:p>
            <a:r>
              <a:rPr lang="ru-RU" dirty="0" smtClean="0"/>
              <a:t>Укажи падеж.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Домашнее задание: с.110-111 </a:t>
            </a:r>
            <a:r>
              <a:rPr lang="ru-RU" smtClean="0"/>
              <a:t>таблички, с.134   упр.2.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Родительный падеж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Предложный падеж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Винительный падеж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Предложный падеж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Творительный падеж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____________________ школе.</a:t>
            </a:r>
          </a:p>
          <a:p>
            <a:endParaRPr lang="ru-RU" dirty="0" smtClean="0"/>
          </a:p>
          <a:p>
            <a:r>
              <a:rPr lang="ru-RU" dirty="0" smtClean="0"/>
              <a:t>Можно ли определить падеж у слова</a:t>
            </a:r>
          </a:p>
          <a:p>
            <a:r>
              <a:rPr lang="ru-RU" dirty="0" smtClean="0"/>
              <a:t>…школе…?</a:t>
            </a:r>
          </a:p>
          <a:p>
            <a:r>
              <a:rPr lang="ru-RU" dirty="0" smtClean="0"/>
              <a:t>Почему?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Мы любим учиться в школе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-спишите предложение;</a:t>
            </a:r>
          </a:p>
          <a:p>
            <a:r>
              <a:rPr lang="ru-RU" dirty="0" smtClean="0"/>
              <a:t>-найдите грамматическую основу предложения.</a:t>
            </a:r>
          </a:p>
          <a:p>
            <a:endParaRPr lang="ru-RU" dirty="0" smtClean="0"/>
          </a:p>
          <a:p>
            <a:r>
              <a:rPr lang="ru-RU" dirty="0" smtClean="0"/>
              <a:t>Что нужно сделать , чтобы определить падеж слова   </a:t>
            </a:r>
            <a:r>
              <a:rPr lang="ru-RU" dirty="0" smtClean="0">
                <a:latin typeface="Arial Black" pitchFamily="34" charset="0"/>
              </a:rPr>
              <a:t>школе</a:t>
            </a:r>
            <a:r>
              <a:rPr lang="ru-RU" dirty="0" smtClean="0"/>
              <a:t>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Алгоритм определения падежа существительного</a:t>
            </a:r>
          </a:p>
          <a:p>
            <a:endParaRPr lang="ru-RU" dirty="0" smtClean="0"/>
          </a:p>
          <a:p>
            <a:r>
              <a:rPr lang="ru-RU" dirty="0" smtClean="0"/>
              <a:t>Найди слово _________________</a:t>
            </a:r>
          </a:p>
          <a:p>
            <a:r>
              <a:rPr lang="ru-RU" dirty="0" smtClean="0"/>
              <a:t>Поставь от него _______________</a:t>
            </a:r>
          </a:p>
          <a:p>
            <a:r>
              <a:rPr lang="ru-RU" dirty="0" smtClean="0"/>
              <a:t>По вопросам (и по предлогу) ______________________</a:t>
            </a:r>
          </a:p>
          <a:p>
            <a:r>
              <a:rPr lang="ru-RU" dirty="0" err="1" smtClean="0"/>
              <a:t>Укажи________________________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</TotalTime>
  <Words>115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</dc:title>
  <dc:creator>Andrey</dc:creator>
  <cp:lastModifiedBy>AndreyPC</cp:lastModifiedBy>
  <cp:revision>6</cp:revision>
  <dcterms:created xsi:type="dcterms:W3CDTF">2015-11-23T14:57:45Z</dcterms:created>
  <dcterms:modified xsi:type="dcterms:W3CDTF">2016-03-31T12:31:38Z</dcterms:modified>
</cp:coreProperties>
</file>