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C5715E-7CF4-4A91-9E61-8D46032BF149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33E82B-E2B7-407E-BECE-E61F44032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DEB9B17-062A-4D64-9A62-795ECD517485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522071C-92E5-4C8C-851D-53782983F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B9B17-062A-4D64-9A62-795ECD517485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2071C-92E5-4C8C-851D-53782983F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B9B17-062A-4D64-9A62-795ECD517485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2071C-92E5-4C8C-851D-53782983F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DEB9B17-062A-4D64-9A62-795ECD517485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522071C-92E5-4C8C-851D-53782983F7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DEB9B17-062A-4D64-9A62-795ECD517485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522071C-92E5-4C8C-851D-53782983F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B9B17-062A-4D64-9A62-795ECD517485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2071C-92E5-4C8C-851D-53782983F7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B9B17-062A-4D64-9A62-795ECD517485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2071C-92E5-4C8C-851D-53782983F7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DEB9B17-062A-4D64-9A62-795ECD517485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522071C-92E5-4C8C-851D-53782983F7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B9B17-062A-4D64-9A62-795ECD517485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2071C-92E5-4C8C-851D-53782983F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DEB9B17-062A-4D64-9A62-795ECD517485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522071C-92E5-4C8C-851D-53782983F7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DEB9B17-062A-4D64-9A62-795ECD517485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522071C-92E5-4C8C-851D-53782983F7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DEB9B17-062A-4D64-9A62-795ECD517485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522071C-92E5-4C8C-851D-53782983F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412776"/>
            <a:ext cx="6172200" cy="18943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Определение </a:t>
            </a:r>
            <a:r>
              <a:rPr lang="ru-RU" dirty="0" smtClean="0">
                <a:solidFill>
                  <a:srgbClr val="FF0000"/>
                </a:solidFill>
              </a:rPr>
              <a:t>падежей </a:t>
            </a:r>
            <a:r>
              <a:rPr lang="ru-RU" dirty="0" smtClean="0">
                <a:solidFill>
                  <a:srgbClr val="FF0000"/>
                </a:solidFill>
              </a:rPr>
              <a:t>имен существительных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Презентация подготовлена учителем начальных классов ГБОУ СОШ №1279</a:t>
            </a:r>
          </a:p>
          <a:p>
            <a:pPr algn="ctr"/>
            <a:r>
              <a:rPr lang="ru-RU" dirty="0" smtClean="0"/>
              <a:t>Савиной Еленой Сергеевной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4900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Определи падежи имен существительных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5987008" cy="5119464"/>
          </a:xfrm>
        </p:spPr>
        <p:txBody>
          <a:bodyPr>
            <a:normAutofit/>
          </a:bodyPr>
          <a:lstStyle/>
          <a:p>
            <a:r>
              <a:rPr lang="ru-RU" dirty="0" smtClean="0"/>
              <a:t>Идём по (где? </a:t>
            </a:r>
            <a:r>
              <a:rPr lang="ru-RU" b="1" dirty="0" smtClean="0"/>
              <a:t>по чему?</a:t>
            </a:r>
            <a:r>
              <a:rPr lang="ru-RU" dirty="0" smtClean="0"/>
              <a:t>)дороге</a:t>
            </a:r>
          </a:p>
          <a:p>
            <a:r>
              <a:rPr lang="ru-RU" dirty="0" smtClean="0"/>
              <a:t>Слушаю (</a:t>
            </a:r>
            <a:r>
              <a:rPr lang="ru-RU" b="1" dirty="0" smtClean="0"/>
              <a:t>что?</a:t>
            </a:r>
            <a:r>
              <a:rPr lang="ru-RU" dirty="0" smtClean="0"/>
              <a:t>)музык</a:t>
            </a:r>
            <a:r>
              <a:rPr lang="ru-RU" dirty="0" smtClean="0">
                <a:solidFill>
                  <a:srgbClr val="FF0000"/>
                </a:solidFill>
              </a:rPr>
              <a:t>у*</a:t>
            </a:r>
            <a:endParaRPr lang="ru-RU" dirty="0" smtClean="0"/>
          </a:p>
          <a:p>
            <a:r>
              <a:rPr lang="ru-RU" dirty="0" smtClean="0"/>
              <a:t>Играю (</a:t>
            </a:r>
            <a:r>
              <a:rPr lang="ru-RU" b="1" dirty="0" smtClean="0"/>
              <a:t>с кем?) </a:t>
            </a:r>
            <a:r>
              <a:rPr lang="ru-RU" dirty="0" smtClean="0"/>
              <a:t>с товарищем</a:t>
            </a:r>
          </a:p>
          <a:p>
            <a:r>
              <a:rPr lang="ru-RU" dirty="0" smtClean="0"/>
              <a:t>Мечтаешь (</a:t>
            </a:r>
            <a:r>
              <a:rPr lang="ru-RU" b="1" dirty="0" smtClean="0"/>
              <a:t>о чём?</a:t>
            </a:r>
            <a:r>
              <a:rPr lang="ru-RU" dirty="0" smtClean="0"/>
              <a:t>)</a:t>
            </a:r>
            <a:r>
              <a:rPr lang="ru-RU" b="1" dirty="0" smtClean="0"/>
              <a:t> </a:t>
            </a:r>
            <a:r>
              <a:rPr lang="ru-RU" dirty="0" smtClean="0"/>
              <a:t>о</a:t>
            </a:r>
            <a:r>
              <a:rPr lang="ru-RU" b="1" dirty="0" smtClean="0"/>
              <a:t> </a:t>
            </a:r>
            <a:r>
              <a:rPr lang="ru-RU" dirty="0" smtClean="0"/>
              <a:t>поездке</a:t>
            </a:r>
          </a:p>
          <a:p>
            <a:r>
              <a:rPr lang="ru-RU" dirty="0" smtClean="0"/>
              <a:t>Выехал (откуда? </a:t>
            </a:r>
            <a:r>
              <a:rPr lang="ru-RU" b="1" dirty="0" smtClean="0"/>
              <a:t>из чего?</a:t>
            </a:r>
            <a:r>
              <a:rPr lang="ru-RU" dirty="0" smtClean="0"/>
              <a:t>)</a:t>
            </a:r>
            <a:r>
              <a:rPr lang="ru-RU" b="1" dirty="0" smtClean="0"/>
              <a:t> </a:t>
            </a:r>
            <a:r>
              <a:rPr lang="ru-RU" dirty="0" smtClean="0"/>
              <a:t>из гаража</a:t>
            </a:r>
          </a:p>
          <a:p>
            <a:r>
              <a:rPr lang="ru-RU" dirty="0" smtClean="0"/>
              <a:t>Рассказ (</a:t>
            </a:r>
            <a:r>
              <a:rPr lang="ru-RU" b="1" dirty="0" smtClean="0"/>
              <a:t>кого?</a:t>
            </a:r>
            <a:r>
              <a:rPr lang="ru-RU" dirty="0" smtClean="0"/>
              <a:t>) отц</a:t>
            </a:r>
            <a:r>
              <a:rPr lang="ru-RU" dirty="0" smtClean="0">
                <a:solidFill>
                  <a:srgbClr val="FF0000"/>
                </a:solidFill>
              </a:rPr>
              <a:t>а* </a:t>
            </a:r>
            <a:r>
              <a:rPr lang="ru-RU" dirty="0" smtClean="0"/>
              <a:t>(сестры)</a:t>
            </a:r>
          </a:p>
          <a:p>
            <a:r>
              <a:rPr lang="ru-RU" dirty="0" smtClean="0"/>
              <a:t>Довольна(</a:t>
            </a:r>
            <a:r>
              <a:rPr lang="ru-RU" b="1" dirty="0" smtClean="0"/>
              <a:t>чем?</a:t>
            </a:r>
            <a:r>
              <a:rPr lang="ru-RU" dirty="0" smtClean="0"/>
              <a:t>)</a:t>
            </a:r>
            <a:r>
              <a:rPr lang="ru-RU" b="1" dirty="0" smtClean="0"/>
              <a:t> </a:t>
            </a:r>
            <a:r>
              <a:rPr lang="ru-RU" dirty="0" smtClean="0"/>
              <a:t>поездкой</a:t>
            </a:r>
          </a:p>
          <a:p>
            <a:r>
              <a:rPr lang="ru-RU" dirty="0" smtClean="0"/>
              <a:t>Наступила(</a:t>
            </a:r>
            <a:r>
              <a:rPr lang="ru-RU" b="1" dirty="0" smtClean="0"/>
              <a:t>что?</a:t>
            </a:r>
            <a:r>
              <a:rPr lang="ru-RU" dirty="0" smtClean="0"/>
              <a:t>)</a:t>
            </a:r>
            <a:r>
              <a:rPr lang="ru-RU" b="1" dirty="0" smtClean="0"/>
              <a:t> </a:t>
            </a:r>
            <a:r>
              <a:rPr lang="ru-RU" dirty="0" smtClean="0"/>
              <a:t>весна</a:t>
            </a:r>
          </a:p>
          <a:p>
            <a:r>
              <a:rPr lang="ru-RU" dirty="0" smtClean="0"/>
              <a:t>Рисую (</a:t>
            </a:r>
            <a:r>
              <a:rPr lang="ru-RU" b="1" dirty="0" smtClean="0"/>
              <a:t>кого?</a:t>
            </a:r>
            <a:r>
              <a:rPr lang="ru-RU" dirty="0" smtClean="0"/>
              <a:t>) друг</a:t>
            </a:r>
            <a:r>
              <a:rPr lang="ru-RU" dirty="0" smtClean="0">
                <a:solidFill>
                  <a:srgbClr val="FF0000"/>
                </a:solidFill>
              </a:rPr>
              <a:t>а*</a:t>
            </a:r>
            <a:r>
              <a:rPr lang="ru-RU" dirty="0" smtClean="0"/>
              <a:t>(сестру)</a:t>
            </a:r>
          </a:p>
          <a:p>
            <a:r>
              <a:rPr lang="ru-RU" dirty="0" smtClean="0"/>
              <a:t>Скучаем (</a:t>
            </a:r>
            <a:r>
              <a:rPr lang="ru-RU" b="1" dirty="0" smtClean="0"/>
              <a:t>по кому?</a:t>
            </a:r>
            <a:r>
              <a:rPr lang="ru-RU" dirty="0" smtClean="0"/>
              <a:t>) по маме</a:t>
            </a:r>
          </a:p>
          <a:p>
            <a:r>
              <a:rPr lang="ru-RU" dirty="0" smtClean="0"/>
              <a:t>Рассказывал (</a:t>
            </a:r>
            <a:r>
              <a:rPr lang="ru-RU" b="1" dirty="0" smtClean="0"/>
              <a:t>о ком?</a:t>
            </a:r>
            <a:r>
              <a:rPr lang="ru-RU" dirty="0" smtClean="0"/>
              <a:t>) о герое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300192" y="1052736"/>
            <a:ext cx="1627656" cy="5119464"/>
          </a:xfrm>
        </p:spPr>
        <p:txBody>
          <a:bodyPr/>
          <a:lstStyle/>
          <a:p>
            <a:r>
              <a:rPr lang="ru-RU" dirty="0" smtClean="0"/>
              <a:t>(Д.п.)</a:t>
            </a:r>
          </a:p>
          <a:p>
            <a:r>
              <a:rPr lang="ru-RU" dirty="0" smtClean="0"/>
              <a:t>(В.п.)</a:t>
            </a:r>
          </a:p>
          <a:p>
            <a:r>
              <a:rPr lang="ru-RU" dirty="0" smtClean="0"/>
              <a:t>(Т.п.)</a:t>
            </a:r>
          </a:p>
          <a:p>
            <a:r>
              <a:rPr lang="ru-RU" dirty="0" smtClean="0"/>
              <a:t>(П.п.)</a:t>
            </a:r>
          </a:p>
          <a:p>
            <a:r>
              <a:rPr lang="ru-RU" dirty="0" smtClean="0"/>
              <a:t>(Р.п.)</a:t>
            </a:r>
          </a:p>
          <a:p>
            <a:r>
              <a:rPr lang="ru-RU" dirty="0" smtClean="0"/>
              <a:t>(Р.п.)</a:t>
            </a:r>
          </a:p>
          <a:p>
            <a:r>
              <a:rPr lang="ru-RU" dirty="0" smtClean="0"/>
              <a:t>(Т.п.)</a:t>
            </a:r>
          </a:p>
          <a:p>
            <a:r>
              <a:rPr lang="ru-RU" dirty="0" smtClean="0"/>
              <a:t>(И.п.)</a:t>
            </a:r>
          </a:p>
          <a:p>
            <a:r>
              <a:rPr lang="ru-RU" dirty="0" smtClean="0"/>
              <a:t>(В.п.)</a:t>
            </a:r>
          </a:p>
          <a:p>
            <a:r>
              <a:rPr lang="ru-RU" dirty="0" smtClean="0"/>
              <a:t>(Д.п.)</a:t>
            </a:r>
          </a:p>
          <a:p>
            <a:r>
              <a:rPr lang="ru-RU" dirty="0" smtClean="0"/>
              <a:t>(П.п.)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Найди в тексте имена существительные и определи их падеж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844824"/>
            <a:ext cx="8352928" cy="462912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  </a:t>
            </a:r>
            <a:r>
              <a:rPr lang="ru-RU" sz="3600" dirty="0" smtClean="0"/>
              <a:t>Что вы знаете о</a:t>
            </a:r>
            <a:r>
              <a:rPr lang="ru-RU" sz="3600" dirty="0" smtClean="0"/>
              <a:t> медведе?  Сила у медведя огромная. </a:t>
            </a:r>
            <a:r>
              <a:rPr lang="ru-RU" sz="3600" dirty="0" smtClean="0"/>
              <a:t>На глаза медведю лучше не попадаться.</a:t>
            </a:r>
            <a:r>
              <a:rPr lang="ru-RU" sz="3600" dirty="0" smtClean="0"/>
              <a:t> Медведь </a:t>
            </a:r>
            <a:r>
              <a:rPr lang="ru-RU" sz="3600" dirty="0" smtClean="0"/>
              <a:t>является хорошим охотником. С медведем можно встретиться в лесу. 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4932040" y="1772816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П. п.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236296" y="1772816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И. п.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2348880"/>
            <a:ext cx="673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Р. п.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796136" y="2348880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В. п.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187624" y="2924944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Д. п.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187624" y="342900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И. п.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259632" y="4005064"/>
            <a:ext cx="673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Т. п.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139952" y="4005064"/>
            <a:ext cx="673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Т. п.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923928" y="4509120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П. п.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Используемый материал: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32856"/>
            <a:ext cx="7467600" cy="4341096"/>
          </a:xfrm>
        </p:spPr>
        <p:txBody>
          <a:bodyPr/>
          <a:lstStyle/>
          <a:p>
            <a:pPr algn="ctr"/>
            <a:r>
              <a:rPr lang="ru-RU" dirty="0" smtClean="0"/>
              <a:t>Русский язык 3 класс. </a:t>
            </a:r>
            <a:r>
              <a:rPr lang="ru-RU" dirty="0" err="1" smtClean="0"/>
              <a:t>М.И.Рамзаева</a:t>
            </a:r>
            <a:r>
              <a:rPr lang="ru-RU" dirty="0" smtClean="0"/>
              <a:t>. Просвещение.2010.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266</TotalTime>
  <Words>216</Words>
  <Application>Microsoft Office PowerPoint</Application>
  <PresentationFormat>Экран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Эркер</vt:lpstr>
      <vt:lpstr>Определение падежей имен существительных</vt:lpstr>
      <vt:lpstr>Определи падежи имен существительных</vt:lpstr>
      <vt:lpstr>Найди в тексте имена существительные и определи их падеж</vt:lpstr>
      <vt:lpstr>Используемый материал: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Определение падежа имен существительных</dc:title>
  <dc:creator>Samsung</dc:creator>
  <cp:lastModifiedBy>Samsung</cp:lastModifiedBy>
  <cp:revision>28</cp:revision>
  <dcterms:created xsi:type="dcterms:W3CDTF">2016-03-03T18:27:46Z</dcterms:created>
  <dcterms:modified xsi:type="dcterms:W3CDTF">2016-04-01T22:25:20Z</dcterms:modified>
</cp:coreProperties>
</file>