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2" r:id="rId4"/>
    <p:sldId id="258" r:id="rId5"/>
    <p:sldId id="259" r:id="rId6"/>
    <p:sldId id="260" r:id="rId7"/>
    <p:sldId id="263" r:id="rId8"/>
    <p:sldId id="261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2A120-492C-4BEF-8BCE-E314FDE9EB4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 descr="7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 descr="8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29454" y="357166"/>
            <a:ext cx="1857388" cy="612793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3571876"/>
            <a:ext cx="6400800" cy="395278"/>
          </a:xfrm>
        </p:spPr>
        <p:txBody>
          <a:bodyPr>
            <a:normAutofit fontScale="70000" lnSpcReduction="20000"/>
          </a:bodyPr>
          <a:lstStyle/>
          <a:p>
            <a:pPr algn="r"/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57324" y="2357430"/>
            <a:ext cx="7286676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Русский язык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 noGrp="1" noChangeArrowheads="1"/>
          </p:cNvSpPr>
          <p:nvPr>
            <p:ph type="title"/>
          </p:nvPr>
        </p:nvSpPr>
        <p:spPr>
          <a:xfrm>
            <a:off x="762000" y="2514600"/>
            <a:ext cx="7924800" cy="2971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sz="4800" dirty="0" err="1" smtClean="0"/>
              <a:t>Сматрел</a:t>
            </a:r>
            <a:r>
              <a:rPr lang="ru-RU" sz="4800" dirty="0" smtClean="0"/>
              <a:t>, дежурили, </a:t>
            </a:r>
            <a:r>
              <a:rPr lang="ru-RU" sz="4800" dirty="0" err="1" smtClean="0"/>
              <a:t>покармили</a:t>
            </a:r>
            <a:r>
              <a:rPr lang="ru-RU" sz="4800" dirty="0" smtClean="0"/>
              <a:t>, </a:t>
            </a:r>
            <a:r>
              <a:rPr lang="ru-RU" sz="4800" dirty="0" err="1" smtClean="0"/>
              <a:t>выглодил</a:t>
            </a:r>
            <a:r>
              <a:rPr lang="ru-RU" sz="4800" dirty="0" smtClean="0"/>
              <a:t>, </a:t>
            </a:r>
            <a:r>
              <a:rPr lang="ru-RU" sz="4800" dirty="0" err="1" smtClean="0"/>
              <a:t>сламали</a:t>
            </a:r>
            <a:r>
              <a:rPr lang="ru-RU" sz="4800" dirty="0" smtClean="0"/>
              <a:t>, </a:t>
            </a:r>
            <a:r>
              <a:rPr lang="ru-RU" sz="4800" dirty="0" err="1" smtClean="0"/>
              <a:t>замаразки</a:t>
            </a:r>
            <a:r>
              <a:rPr lang="ru-RU" sz="4800" dirty="0" smtClean="0"/>
              <a:t>, </a:t>
            </a:r>
            <a:r>
              <a:rPr lang="ru-RU" sz="4800" dirty="0" err="1" smtClean="0"/>
              <a:t>галадал</a:t>
            </a:r>
            <a:r>
              <a:rPr lang="ru-RU" sz="4800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…..шла зима. Леса и поля …..крылись белым пушистым снегом. Трудно птицам найти корм. Вот и ….летели они к жилью людей. Ребята …..весили для пернатых кормушки. Они …..готовили для птиц корм. </a:t>
            </a:r>
          </a:p>
          <a:p>
            <a:pPr>
              <a:buNone/>
            </a:pPr>
            <a:r>
              <a:rPr lang="ru-RU" sz="3600" dirty="0" smtClean="0"/>
              <a:t>…..помните, птицам страшен не холод, а голод.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Прогулка ___ лесу, дорога ___ дому, плыл ___ Волге, пришла ___ сестре; прибежал ___ финишу; писал ___ доске.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Налетел, с ветки, зашумели, не успели, из дупла, посмотрела, по сторонам, посыпались, взглянула, на ветку, покормить.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"/>
          <p:cNvSpPr>
            <a:spLocks noGrp="1" noChangeArrowheads="1"/>
          </p:cNvSpPr>
          <p:nvPr>
            <p:ph type="title"/>
          </p:nvPr>
        </p:nvSpPr>
        <p:spPr>
          <a:xfrm>
            <a:off x="285720" y="1752600"/>
            <a:ext cx="8858280" cy="48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eaLnBrk="1" hangingPunct="1"/>
            <a:r>
              <a:rPr lang="ru-RU" sz="3200" dirty="0" smtClean="0">
                <a:latin typeface="Times New Roman" pitchFamily="18" charset="0"/>
              </a:rPr>
              <a:t>Хорошие друзья в  беде               </a:t>
            </a:r>
            <a:r>
              <a:rPr lang="ru-RU" sz="3200" dirty="0" smtClean="0">
                <a:latin typeface="Times New Roman" pitchFamily="18" charset="0"/>
              </a:rPr>
              <a:t>        </a:t>
            </a:r>
            <a:r>
              <a:rPr lang="ru-RU" sz="3200" dirty="0" smtClean="0">
                <a:latin typeface="Times New Roman" pitchFamily="18" charset="0"/>
              </a:rPr>
              <a:t>(не) говори.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Друзей  и  водой                                  (не)  </a:t>
            </a:r>
            <a:r>
              <a:rPr lang="ru-RU" sz="3200" dirty="0" smtClean="0">
                <a:latin typeface="Times New Roman" pitchFamily="18" charset="0"/>
              </a:rPr>
              <a:t>оставят.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				</a:t>
            </a: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</a:rPr>
              <a:t>                (</a:t>
            </a:r>
            <a:r>
              <a:rPr lang="ru-RU" sz="3200" dirty="0" smtClean="0">
                <a:latin typeface="Times New Roman" pitchFamily="18" charset="0"/>
              </a:rPr>
              <a:t>не)   разольёшь.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Чего  (не)  знаешь                                (не) </a:t>
            </a:r>
            <a:r>
              <a:rPr lang="ru-RU" sz="3200" dirty="0" smtClean="0">
                <a:latin typeface="Times New Roman" pitchFamily="18" charset="0"/>
              </a:rPr>
              <a:t>течёт.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Под  </a:t>
            </a:r>
            <a:r>
              <a:rPr lang="ru-RU" sz="3200" dirty="0" smtClean="0">
                <a:latin typeface="Times New Roman" pitchFamily="18" charset="0"/>
              </a:rPr>
              <a:t>лежачий камень  </a:t>
            </a:r>
            <a:r>
              <a:rPr lang="ru-RU" sz="3200" dirty="0" smtClean="0">
                <a:latin typeface="Times New Roman" pitchFamily="18" charset="0"/>
              </a:rPr>
              <a:t>вода</a:t>
            </a:r>
            <a:endParaRPr lang="ru-RU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71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800" i="1" dirty="0" smtClean="0"/>
              <a:t>«Торопись. Ленись. Скучай»</a:t>
            </a:r>
            <a:endParaRPr lang="ru-RU" sz="4800" i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2857496"/>
            <a:ext cx="8229600" cy="14287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торопись. </a:t>
            </a: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</a:t>
            </a:r>
            <a:r>
              <a:rPr kumimoji="0" lang="ru-RU" sz="4800" b="0" i="1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енись.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</a:t>
            </a:r>
            <a:r>
              <a:rPr kumimoji="0" lang="ru-RU" sz="4800" b="0" i="1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кучай»</a:t>
            </a:r>
            <a:endParaRPr kumimoji="0" lang="ru-RU" sz="4800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28712" y="2000240"/>
            <a:ext cx="7286676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43100" y="378619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143108" y="1357298"/>
            <a:ext cx="6400800" cy="395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Название слайда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715140" y="357166"/>
            <a:ext cx="1857388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Логотип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148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Специальное оформление</vt:lpstr>
      <vt:lpstr>Слайд 1</vt:lpstr>
      <vt:lpstr>Сматрел, дежурили, покармили, выглодил, сламали, замаразки, галадал.</vt:lpstr>
      <vt:lpstr>Слайд 3</vt:lpstr>
      <vt:lpstr>Слайд 4</vt:lpstr>
      <vt:lpstr>Слайд 5</vt:lpstr>
      <vt:lpstr>Хорошие друзья в  беде                       (не) говори.  Друзей  и  водой                                  (не)  оставят.                      (не)   разольёшь.  Чего  (не)  знаешь                                (не) течёт. Под  лежачий камень  вода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Логотип</dc:title>
  <dc:creator>Admin</dc:creator>
  <cp:lastModifiedBy>Asus</cp:lastModifiedBy>
  <cp:revision>8</cp:revision>
  <dcterms:created xsi:type="dcterms:W3CDTF">2011-12-13T19:04:59Z</dcterms:created>
  <dcterms:modified xsi:type="dcterms:W3CDTF">2016-03-15T17:51:06Z</dcterms:modified>
</cp:coreProperties>
</file>