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7" r:id="rId3"/>
    <p:sldId id="268" r:id="rId4"/>
    <p:sldId id="260" r:id="rId5"/>
    <p:sldId id="258" r:id="rId6"/>
    <p:sldId id="259" r:id="rId7"/>
    <p:sldId id="257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31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73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94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77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543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7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72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93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050"/>
            </a:avLst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EE88E-26B2-4AEC-9B8A-F4E1290E516F}" type="datetimeFigureOut">
              <a:rPr lang="ru-RU" smtClean="0"/>
              <a:t>29.12.2015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B28D5-FCE1-48FE-9039-DBB3D483AC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3585" y="6656608"/>
            <a:ext cx="13933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© Фокина Лидия Петровна </a:t>
            </a:r>
            <a:endParaRPr lang="ru-RU" sz="8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66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etnado.ru/pravila-polezovaniya-pirotehnikoj-priobretate-sleduet-toleko-s/9329_html_27423882.jpg" TargetMode="External"/><Relationship Id="rId2" Type="http://schemas.openxmlformats.org/officeDocument/2006/relationships/hyperlink" Target="http://archiveps.ru/uploads/files/1406834772_29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hyperlink" Target="http://mtdata.ru/u17/photoDC0F/20108240165-0/big.jpe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9.xml"/><Relationship Id="rId7" Type="http://schemas.openxmlformats.org/officeDocument/2006/relationships/slide" Target="slide8.xml"/><Relationship Id="rId12" Type="http://schemas.openxmlformats.org/officeDocument/2006/relationships/slide" Target="slide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6.xml"/><Relationship Id="rId5" Type="http://schemas.openxmlformats.org/officeDocument/2006/relationships/slide" Target="slide11.xml"/><Relationship Id="rId10" Type="http://schemas.openxmlformats.org/officeDocument/2006/relationships/slide" Target="slide5.xml"/><Relationship Id="rId4" Type="http://schemas.openxmlformats.org/officeDocument/2006/relationships/audio" Target="../media/audio1.wav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268760"/>
            <a:ext cx="5686400" cy="345638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Серия «Гимнастика для ума»</a:t>
            </a:r>
            <a:br>
              <a:rPr lang="ru-RU" sz="28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Магические квадраты</a:t>
            </a:r>
            <a:br>
              <a:rPr lang="ru-RU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Внеурочная деятельность</a:t>
            </a:r>
            <a:br>
              <a:rPr lang="ru-RU" sz="31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3-4 класс</a:t>
            </a:r>
            <a:endParaRPr lang="ru-RU" sz="3100" b="1" dirty="0">
              <a:ln w="19050"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869160"/>
            <a:ext cx="5328592" cy="1152128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Автор презентации: Фокина Лидия Петровна,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МКОУ «СОШ ст. Евсино» 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Искитимского</a:t>
            </a:r>
            <a:r>
              <a:rPr lang="ru-RU" dirty="0" smtClean="0">
                <a:solidFill>
                  <a:srgbClr val="0070C0"/>
                </a:solidFill>
              </a:rPr>
              <a:t> района Новосибирской области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2015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4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6372200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929078" y="26828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6372200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9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6381825" y="4104180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378703" y="4130845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3492200" y="26828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9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637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6378703" y="122871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369078" y="122871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6369078" y="1242886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372200" y="1272405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501825" y="1228717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487931" y="1214777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49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49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3492200" y="4104180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507182" y="4070176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941825" y="124188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41825" y="124188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9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941825" y="1233805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16072" y="1214777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Прямоугольник 74"/>
          <p:cNvSpPr/>
          <p:nvPr/>
        </p:nvSpPr>
        <p:spPr>
          <a:xfrm>
            <a:off x="4929078" y="26828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5</a:t>
            </a:r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3492200" y="26828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6</a:t>
            </a:r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37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6378703" y="122871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369078" y="122871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7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6372200" y="1243746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381825" y="1257183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498646" y="1241885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484136" y="119667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49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49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3501825" y="4104180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492613" y="4131651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941825" y="124188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41825" y="124188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932613" y="1233805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32200" y="1243746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372200" y="41228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44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4938703" y="123859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4938703" y="123859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18</a:t>
            </a:r>
            <a:endParaRPr lang="ru-RU" sz="9600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053" y="1243379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69649" y="123859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0639" y="4116124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637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6372200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12</a:t>
            </a:r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40264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0639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10</a:t>
            </a:r>
            <a:endParaRPr lang="ru-RU" sz="9600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20455" y="2683379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969649" y="2691557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503060" y="266295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503060" y="266295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490639" y="2676124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480455" y="2683379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380264" y="266399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380264" y="266399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14</a:t>
            </a:r>
            <a:endParaRPr lang="ru-RU" sz="9600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370639" y="2676124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360455" y="2662318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3492200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16</a:t>
            </a:r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504932" y="1243379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04932" y="1243379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497957" y="1243379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04932" y="1233805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620688"/>
            <a:ext cx="5915000" cy="7969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sz="3200" b="1" dirty="0">
              <a:ln w="19050"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340767"/>
            <a:ext cx="5256584" cy="446449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rgbClr val="0070C0"/>
                </a:solidFill>
              </a:rPr>
              <a:t>Языканова</a:t>
            </a:r>
            <a:r>
              <a:rPr lang="ru-RU" sz="2400" dirty="0" smtClean="0">
                <a:solidFill>
                  <a:srgbClr val="0070C0"/>
                </a:solidFill>
              </a:rPr>
              <a:t> Е. В. Развивающие задания: тесты, игры, упражнения: 3 класс. М.: Издательство «Экзамен», 2014 (Серия «Учебно-методический комплект»)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hlinkClick r:id="rId2"/>
              </a:rPr>
              <a:t>Фон</a:t>
            </a:r>
            <a:endParaRPr lang="ru-RU" sz="24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hlinkClick r:id="rId3"/>
              </a:rPr>
              <a:t>Снежинка</a:t>
            </a:r>
            <a:endParaRPr lang="ru-RU" sz="24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hlinkClick r:id="rId4"/>
              </a:rPr>
              <a:t>Ёлочка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Управляющая кнопка: возврат 3">
            <a:hlinkClick r:id="rId5" action="ppaction://hlinksldjump" highlightClick="1"/>
          </p:cNvPr>
          <p:cNvSpPr/>
          <p:nvPr/>
        </p:nvSpPr>
        <p:spPr>
          <a:xfrm>
            <a:off x="8532440" y="6237312"/>
            <a:ext cx="360040" cy="432048"/>
          </a:xfrm>
          <a:prstGeom prst="actionButtonReturn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9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748270"/>
            <a:ext cx="5904656" cy="536145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8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Ребята!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Впишите в клеточки квадратов такие числа, чтобы сумма их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по вертикали, горизонтали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и диагонали была одна и та же.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Выбирайте задания и решайте.</a:t>
            </a:r>
          </a:p>
          <a:p>
            <a:pPr marL="0" indent="0" algn="ctr">
              <a:buNone/>
            </a:pPr>
            <a:r>
              <a:rPr lang="ru-RU" sz="4800" b="1" dirty="0" smtClean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удачи!</a:t>
            </a:r>
            <a:endParaRPr lang="ru-RU" sz="4800" b="1" dirty="0">
              <a:ln w="19050"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сведения 3">
            <a:hlinkClick r:id="rId2" action="ppaction://hlinksldjump" highlightClick="1"/>
          </p:cNvPr>
          <p:cNvSpPr/>
          <p:nvPr/>
        </p:nvSpPr>
        <p:spPr>
          <a:xfrm>
            <a:off x="179512" y="188640"/>
            <a:ext cx="360040" cy="432048"/>
          </a:xfrm>
          <a:prstGeom prst="actionButtonInformation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8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tdata.ru/u17/photoDC0F/20108240165-0/big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395" y="1246698"/>
            <a:ext cx="4304663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637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4" name="Прямоугольник 3">
            <a:hlinkClick r:id="rId5" action="ppaction://hlinksldjump">
              <a:snd r:embed="rId4" name="wind.wav"/>
            </a:hlinkClick>
          </p:cNvPr>
          <p:cNvSpPr/>
          <p:nvPr/>
        </p:nvSpPr>
        <p:spPr>
          <a:xfrm>
            <a:off x="4930639" y="411648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19" name="Прямоугольник 18">
            <a:hlinkClick r:id="rId6" action="ppaction://hlinksldjump">
              <a:snd r:embed="rId4" name="wind.wav"/>
            </a:hlinkClick>
          </p:cNvPr>
          <p:cNvSpPr/>
          <p:nvPr/>
        </p:nvSpPr>
        <p:spPr>
          <a:xfrm>
            <a:off x="6380264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9</a:t>
            </a:r>
          </a:p>
        </p:txBody>
      </p:sp>
      <p:sp>
        <p:nvSpPr>
          <p:cNvPr id="11" name="Прямоугольник 10">
            <a:hlinkClick r:id="rId7" action="ppaction://hlinksldjump">
              <a:snd r:embed="rId4" name="wind.wav"/>
            </a:hlinkClick>
          </p:cNvPr>
          <p:cNvSpPr/>
          <p:nvPr/>
        </p:nvSpPr>
        <p:spPr>
          <a:xfrm>
            <a:off x="4930639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15" name="Прямоугольник 14">
            <a:hlinkClick r:id="rId8" action="ppaction://hlinksldjump">
              <a:snd r:embed="rId4" name="wind.wav"/>
            </a:hlinkClick>
          </p:cNvPr>
          <p:cNvSpPr/>
          <p:nvPr/>
        </p:nvSpPr>
        <p:spPr>
          <a:xfrm>
            <a:off x="349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3" name="Прямоугольник 2">
            <a:hlinkClick r:id="rId9" action="ppaction://hlinksldjump">
              <a:snd r:embed="rId4" name="wind.wav"/>
            </a:hlinkClick>
          </p:cNvPr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7" name="Прямоугольник 6">
            <a:hlinkClick r:id="rId10" action="ppaction://hlinksldjump">
              <a:snd r:embed="rId4" name="wind.wav"/>
            </a:hlinkClick>
          </p:cNvPr>
          <p:cNvSpPr/>
          <p:nvPr/>
        </p:nvSpPr>
        <p:spPr>
          <a:xfrm>
            <a:off x="493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8" name="Прямоугольник 7">
            <a:hlinkClick r:id="rId11" action="ppaction://hlinksldjump">
              <a:snd r:embed="rId4" name="wind.wav"/>
            </a:hlinkClick>
          </p:cNvPr>
          <p:cNvSpPr/>
          <p:nvPr/>
        </p:nvSpPr>
        <p:spPr>
          <a:xfrm>
            <a:off x="637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22" name="Прямоугольник 21">
            <a:hlinkClick r:id="rId12" action="ppaction://hlinksldjump">
              <a:snd r:embed="rId4" name="wind.wav"/>
            </a:hlinkClick>
          </p:cNvPr>
          <p:cNvSpPr/>
          <p:nvPr/>
        </p:nvSpPr>
        <p:spPr>
          <a:xfrm>
            <a:off x="3492200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7</a:t>
            </a:r>
          </a:p>
        </p:txBody>
      </p:sp>
      <p:sp>
        <p:nvSpPr>
          <p:cNvPr id="23" name="Умножение 22">
            <a:hlinkClick r:id="" action="ppaction://hlinkshowjump?jump=endshow"/>
          </p:cNvPr>
          <p:cNvSpPr/>
          <p:nvPr/>
        </p:nvSpPr>
        <p:spPr>
          <a:xfrm>
            <a:off x="8555550" y="188640"/>
            <a:ext cx="432048" cy="432048"/>
          </a:xfrm>
          <a:prstGeom prst="mathMultiply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45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  <p:bldP spid="19" grpId="0" animBg="1"/>
      <p:bldP spid="11" grpId="0" animBg="1"/>
      <p:bldP spid="15" grpId="0" animBg="1"/>
      <p:bldP spid="3" grpId="0" animBg="1"/>
      <p:bldP spid="7" grpId="0" animBg="1"/>
      <p:bldP spid="8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4940264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940264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4932200" y="4102318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2200" y="4132148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637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637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0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4940264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0639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4940264" y="2665316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932200" y="266686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49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49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492200" y="2673805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492200" y="2673805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380264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380264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372200" y="4113805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380264" y="4099508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3492200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1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4940264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929078" y="26828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940264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4924136" y="4098648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40264" y="4122886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3492200" y="26828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637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6369078" y="122871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359453" y="122871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6369078" y="1243746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359453" y="119667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489078" y="1242886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484136" y="1242886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49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492200" y="4104180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3484136" y="4104180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492200" y="4089883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372200" y="410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88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4938703" y="123859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938703" y="123859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4930639" y="1238592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41483" y="1233805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0639" y="4116124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0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637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6372200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4940264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0639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4940264" y="2665316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932200" y="266686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49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492200" y="267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490639" y="2670673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490639" y="2709000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380264" y="266399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380264" y="266399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372200" y="2663998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380264" y="2649701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3492200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97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4940264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49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940264" y="41068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9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4929463" y="4092202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17660" y="4092108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637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10</a:t>
            </a:r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40264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0639" y="266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7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4932200" y="2673805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930639" y="264300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370639" y="265950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370639" y="265950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6369463" y="2657922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6380264" y="2673805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380264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380264" y="411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365304" y="4102318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380264" y="413987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3490639" y="265792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11</a:t>
            </a:r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3490639" y="410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3490639" y="410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3490639" y="4097922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3490639" y="4132148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6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  <p:bldP spid="97" grpId="0" animBg="1"/>
      <p:bldP spid="97" grpId="1" animBg="1"/>
      <p:bldP spid="98" grpId="0" animBg="1"/>
      <p:bldP spid="9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3500264" y="123267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490639" y="408931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500264" y="123267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3500264" y="1228132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477660" y="121792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29463" y="265278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6362575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4</a:t>
            </a:r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365304" y="407782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355679" y="407782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7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6357240" y="4089312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355679" y="4058509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370639" y="265950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370639" y="265950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7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6370639" y="2658937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6355679" y="2658937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940264" y="1239619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940264" y="1239619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9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4932200" y="1222728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4915679" y="122813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3490639" y="265792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930639" y="410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930639" y="4102318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4932200" y="4092787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915679" y="4077825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4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  <p:bldP spid="97" grpId="0" animBg="1"/>
      <p:bldP spid="97" grpId="1" animBg="1"/>
      <p:bldP spid="98" grpId="0" animBg="1"/>
      <p:bldP spid="9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3500264" y="268161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930432" y="40924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0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500264" y="268161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3490639" y="2662318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3529720" y="2655129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374534" y="409792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6372200" y="1233805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2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3500264" y="123707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490639" y="123707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3498581" y="1226862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476906" y="1258493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4930639" y="12342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4930639" y="1234262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12</a:t>
            </a:r>
            <a:endParaRPr lang="ru-RU" sz="9600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918885" y="1237072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904188" y="1215129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940264" y="267872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4930432" y="2678727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4929463" y="2662844"/>
            <a:ext cx="1440000" cy="14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4963070" y="2711966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372200" y="268231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95" name="Прямоугольник 94">
            <a:hlinkClick r:id="rId3" action="ppaction://hlinksldjump">
              <a:snd r:embed="rId4" name="wind.wav"/>
            </a:hlinkClick>
          </p:cNvPr>
          <p:cNvSpPr/>
          <p:nvPr/>
        </p:nvSpPr>
        <p:spPr>
          <a:xfrm>
            <a:off x="179512" y="476672"/>
            <a:ext cx="2376264" cy="47525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3490639" y="40924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3490639" y="4092486"/>
            <a:ext cx="1440000" cy="144000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10</a:t>
            </a:r>
            <a:endParaRPr lang="ru-RU" sz="9600" b="1" dirty="0">
              <a:solidFill>
                <a:schemeClr val="bg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3488717" y="4102844"/>
            <a:ext cx="1440000" cy="1440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3507485" y="4137962"/>
            <a:ext cx="1440000" cy="1440000"/>
          </a:xfrm>
          <a:prstGeom prst="rect">
            <a:avLst/>
          </a:prstGeom>
          <a:solidFill>
            <a:schemeClr val="bg1">
              <a:alpha val="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89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83" grpId="0" animBg="1"/>
      <p:bldP spid="83" grpId="1" animBg="1"/>
      <p:bldP spid="84" grpId="0" animBg="1"/>
      <p:bldP spid="84" grpId="1" animBg="1"/>
      <p:bldP spid="87" grpId="0" animBg="1"/>
      <p:bldP spid="87" grpId="1" animBg="1"/>
      <p:bldP spid="88" grpId="0" animBg="1"/>
      <p:bldP spid="88" grpId="1" animBg="1"/>
      <p:bldP spid="91" grpId="0" animBg="1"/>
      <p:bldP spid="91" grpId="1" animBg="1"/>
      <p:bldP spid="92" grpId="0" animBg="1"/>
      <p:bldP spid="92" grpId="1" animBg="1"/>
      <p:bldP spid="97" grpId="0" animBg="1"/>
      <p:bldP spid="97" grpId="1" animBg="1"/>
      <p:bldP spid="98" grpId="0" animBg="1"/>
      <p:bldP spid="9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185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Серия «Гимнастика для ума» Магические квадраты Внеурочная деятельность 3-4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Магические квадраты</dc:title>
  <dc:creator>Фокина Лидия Петровна</dc:creator>
  <cp:keywords>Логика</cp:keywords>
  <cp:lastModifiedBy>User</cp:lastModifiedBy>
  <cp:revision>20</cp:revision>
  <dcterms:created xsi:type="dcterms:W3CDTF">2015-12-21T13:50:35Z</dcterms:created>
  <dcterms:modified xsi:type="dcterms:W3CDTF">2015-12-29T13:43:40Z</dcterms:modified>
</cp:coreProperties>
</file>