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F58DD7-D814-4B7F-9259-859B5D87CBF8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46BFAA-EC62-48CE-902D-4B0CB96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5992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endParaRPr lang="ru-RU" sz="4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F0"/>
                          </a:solidFill>
                        </a:rPr>
                        <a:t>   </a:t>
                      </a:r>
                      <a:r>
                        <a:rPr lang="ru-RU" sz="4000" b="1" dirty="0" smtClean="0">
                          <a:solidFill>
                            <a:srgbClr val="00B0F0"/>
                          </a:solidFill>
                        </a:rPr>
                        <a:t>Ф</a:t>
                      </a:r>
                      <a:endParaRPr lang="ru-RU" sz="40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endParaRPr lang="ru-RU" sz="4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</a:t>
                      </a:r>
                      <a:endParaRPr lang="ru-RU" sz="4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звуки, чтобы получились пары.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41277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П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13285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85293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5010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422108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37321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СОГЛАСНЫЕ  ПАРНЫЕ ЗВОНКИЕ И ГЛУХИЕ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 ПУТЕШЕСТВИЯ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86916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трамвай, троллейбус, вокзал, рюкзак.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понравилось больше всего?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416824" cy="132343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ПРОВЕРЯЕМЫЕ ЗВОНКИЕ И ГЛУХИЕ СОГЛАСНЫЕ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820891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НЕПРОВЕРЯЕМЫЕ ЗВОНКИЕ И ГЛУХИЕ СОГЛАСНЫЕ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32856"/>
            <a:ext cx="756084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НЕПРОИЗНОСИМЫЕ СОГЛАСНЫЕ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путешествия: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ИЗУЧЕНИЕ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 С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НЕПРОВЕРЯЕМЫМИ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ПАРНЫМИ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ЗВОНКИМИ И ГЛУХИМИ СОГЛАСНЫМИ.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чего ж приятно мне,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Еду на чужой спине!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внутри – в порядке.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 и тетрадки.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office-mix.com.ua/images/catalog/ryukzak-k15-863l-kite-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12270"/>
            <a:ext cx="2709714" cy="36009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57301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РЮКЗАК.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4221088"/>
            <a:ext cx="360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lipacars.com/photos/77/4c/autostat-gaz-group-delivered-in-rostov-region-120-school-b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2304256"/>
          </a:xfrm>
          <a:prstGeom prst="rect">
            <a:avLst/>
          </a:prstGeom>
          <a:noFill/>
        </p:spPr>
      </p:pic>
      <p:pic>
        <p:nvPicPr>
          <p:cNvPr id="1028" name="Picture 4" descr="http://62-210-236-119.rev.poneytelecom.eu/photo/05/23/25/52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3065192" cy="1844224"/>
          </a:xfrm>
          <a:prstGeom prst="rect">
            <a:avLst/>
          </a:prstGeom>
          <a:noFill/>
        </p:spPr>
      </p:pic>
      <p:pic>
        <p:nvPicPr>
          <p:cNvPr id="1030" name="Picture 6" descr="https://www.2ch.pm/tr/src/34493/14333378041970.jpg"/>
          <p:cNvPicPr>
            <a:picLocks noChangeAspect="1" noChangeArrowheads="1"/>
          </p:cNvPicPr>
          <p:nvPr/>
        </p:nvPicPr>
        <p:blipFill>
          <a:blip r:embed="rId4" cstate="print"/>
          <a:srcRect r="32670"/>
          <a:stretch>
            <a:fillRect/>
          </a:stretch>
        </p:blipFill>
        <p:spPr bwMode="auto">
          <a:xfrm>
            <a:off x="5940152" y="404664"/>
            <a:ext cx="2886873" cy="254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lipacars.com/photos/77/4c/autostat-gaz-group-delivered-in-rostov-region-120-school-b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3312368" cy="2304256"/>
          </a:xfrm>
          <a:prstGeom prst="rect">
            <a:avLst/>
          </a:prstGeom>
          <a:noFill/>
        </p:spPr>
      </p:pic>
      <p:pic>
        <p:nvPicPr>
          <p:cNvPr id="18434" name="Picture 2" descr="https://74.img.avito.st/1280x960/1766549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580580" cy="2952328"/>
          </a:xfrm>
          <a:prstGeom prst="rect">
            <a:avLst/>
          </a:prstGeom>
          <a:noFill/>
        </p:spPr>
      </p:pic>
      <p:pic>
        <p:nvPicPr>
          <p:cNvPr id="18436" name="Picture 4" descr="http://prv3.lori-images.net/dzerzhinsk-pamyatnik-vv-mayakovskomu-0003643347-preview.jpg"/>
          <p:cNvPicPr>
            <a:picLocks noChangeAspect="1" noChangeArrowheads="1"/>
          </p:cNvPicPr>
          <p:nvPr/>
        </p:nvPicPr>
        <p:blipFill>
          <a:blip r:embed="rId4" cstate="print"/>
          <a:srcRect r="11684"/>
          <a:stretch>
            <a:fillRect/>
          </a:stretch>
        </p:blipFill>
        <p:spPr bwMode="auto">
          <a:xfrm>
            <a:off x="179512" y="2348880"/>
            <a:ext cx="2952328" cy="43730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15567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ersonalguide.ru/upload/2009/12/10/123607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4157643" cy="2880320"/>
          </a:xfrm>
          <a:prstGeom prst="rect">
            <a:avLst/>
          </a:prstGeom>
          <a:noFill/>
        </p:spPr>
      </p:pic>
      <p:pic>
        <p:nvPicPr>
          <p:cNvPr id="19460" name="Picture 4" descr="http://d1ob8phwwne29y.cloudfront.net/content/images/945722/01_%D0%94%D0%B7%D0%B5%D1%80%D0%B6%D0%B8%D0%BD%D1%81%D0%BA_%D0%B2%D0%BE%D0%BA%D0%B7%D0%B0%D0%BB_%D1%84%D0%B0%D1%81%D0%B0%D0%B4_23_1_.06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423654" cy="33177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67687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644008" y="260648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ransphoto.ru/photo/01/28/27/128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353000" cy="326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ВАЙ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lipacars.com/photos/77/4c/autostat-gaz-group-delivered-in-rostov-region-120-school-b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2304256"/>
          </a:xfrm>
          <a:prstGeom prst="rect">
            <a:avLst/>
          </a:prstGeom>
          <a:noFill/>
        </p:spPr>
      </p:pic>
      <p:pic>
        <p:nvPicPr>
          <p:cNvPr id="1028" name="Picture 4" descr="http://62-210-236-119.rev.poneytelecom.eu/photo/05/23/25/52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3065192" cy="1844224"/>
          </a:xfrm>
          <a:prstGeom prst="rect">
            <a:avLst/>
          </a:prstGeom>
          <a:noFill/>
        </p:spPr>
      </p:pic>
      <p:pic>
        <p:nvPicPr>
          <p:cNvPr id="1030" name="Picture 6" descr="https://www.2ch.pm/tr/src/34493/14333378041970.jpg"/>
          <p:cNvPicPr>
            <a:picLocks noChangeAspect="1" noChangeArrowheads="1"/>
          </p:cNvPicPr>
          <p:nvPr/>
        </p:nvPicPr>
        <p:blipFill>
          <a:blip r:embed="rId4" cstate="print"/>
          <a:srcRect r="32670"/>
          <a:stretch>
            <a:fillRect/>
          </a:stretch>
        </p:blipFill>
        <p:spPr bwMode="auto">
          <a:xfrm>
            <a:off x="5940152" y="404664"/>
            <a:ext cx="2886873" cy="2545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06084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ТОБУС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37321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06896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ТР</a:t>
            </a:r>
            <a:r>
              <a:rPr lang="ru-RU" sz="4800" b="1" u="sng" dirty="0" smtClean="0">
                <a:solidFill>
                  <a:srgbClr val="FF0000"/>
                </a:solidFill>
              </a:rPr>
              <a:t>ОЛЛ</a:t>
            </a:r>
            <a:r>
              <a:rPr lang="ru-RU" sz="4800" b="1" dirty="0" smtClean="0"/>
              <a:t>ЕЙБУС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104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2015-12-03T16:43:09Z</dcterms:created>
  <dcterms:modified xsi:type="dcterms:W3CDTF">2016-03-26T13:30:40Z</dcterms:modified>
</cp:coreProperties>
</file>