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60" r:id="rId2"/>
    <p:sldId id="269" r:id="rId3"/>
    <p:sldId id="256" r:id="rId4"/>
    <p:sldId id="268" r:id="rId5"/>
    <p:sldId id="264" r:id="rId6"/>
    <p:sldId id="263" r:id="rId7"/>
    <p:sldId id="262" r:id="rId8"/>
    <p:sldId id="270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D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18" autoAdjust="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3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6C0AF-6C60-4B3A-BC20-3AB226357CE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209A-B51C-48D5-9028-1F9F37AF3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4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6209A-B51C-48D5-9028-1F9F37AF31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14BFB-1365-4BE5-812B-4CED29240CD4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3E4148-3BC1-401C-8F87-3CC6A6E055AD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A51817-5BFC-4278-A32A-03F00A8FCB6F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4D353-2539-471E-8816-92012B60D0C3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A872C2-4790-4A46-B963-EB43593775C8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7909-1515-4026-8713-71FFDF470554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96067-4E8D-4F02-A7FB-12F302437D9B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20085E-374C-42A6-8678-DCD22729C41B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8BB53-45EC-411A-ADC4-8058527453B0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23EF7D-11A6-441E-8AC0-6B7399F86180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548BE-B1A4-4ADA-ADC8-5ED39233CF16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B6D55F-A638-43A1-96C6-200A5BEFB13D}" type="datetime1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slide" Target="slide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fileserver\groups\15.31.12\&#1056;&#1091;&#1082;&#1072;&#1074;&#1080;&#1096;&#1085;&#1080;&#1082;&#1086;&#1074;&#1072;%20&#1054;&#1040;\&#1047;&#1072;&#1085;&#1103;&#1090;&#1080;&#1077;%203\&#1076;&#1083;&#1103;%20&#1087;&#1088;&#1077;&#1079;&#1077;&#1085;&#1090;&#1072;&#1094;&#1080;&#1080;\&#1087;&#1077;&#1089;&#1085;&#1103;%201%20&#1089;%2090%20&#1091;&#1087;&#1088;%201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1142984"/>
            <a:ext cx="7406640" cy="1052736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       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My house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414" y="342900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Рукавишникова Ольга Анатольевна,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учитель английского языка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ГБОУ СОШ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383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Преподаватель   Н.А.Карпова.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63630" y="5989785"/>
            <a:ext cx="749404" cy="6750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pipeliesexposed.org/wp-content/uploads/2015/08/x-24850_128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500306"/>
            <a:ext cx="1785974" cy="1785974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500958" y="564357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76/282036/1/img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59" y="1571612"/>
            <a:ext cx="4191029" cy="3143272"/>
          </a:xfrm>
          <a:prstGeom prst="rect">
            <a:avLst/>
          </a:prstGeom>
          <a:noFill/>
        </p:spPr>
      </p:pic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1500166" y="5500702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7215206" y="535782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474"/>
            <a:ext cx="8080620" cy="862001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Match words</a:t>
            </a:r>
            <a:r>
              <a:rPr lang="ru-RU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and pictures</a:t>
            </a:r>
            <a:endParaRPr lang="ru-RU" sz="4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гостиная"/>
          <p:cNvSpPr>
            <a:spLocks noGrp="1"/>
          </p:cNvSpPr>
          <p:nvPr>
            <p:ph sz="half" idx="1"/>
          </p:nvPr>
        </p:nvSpPr>
        <p:spPr>
          <a:xfrm>
            <a:off x="4792308" y="5517232"/>
            <a:ext cx="4000488" cy="82488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Living room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ванная"/>
          <p:cNvSpPr txBox="1"/>
          <p:nvPr/>
        </p:nvSpPr>
        <p:spPr>
          <a:xfrm>
            <a:off x="5040052" y="3426393"/>
            <a:ext cx="3924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Bathroom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спальня"/>
          <p:cNvSpPr txBox="1"/>
          <p:nvPr/>
        </p:nvSpPr>
        <p:spPr>
          <a:xfrm>
            <a:off x="5148064" y="1152551"/>
            <a:ext cx="3288976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Bedroom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гостиная фот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83" y="4797152"/>
            <a:ext cx="2903130" cy="1910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ванна фот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83" y="886475"/>
            <a:ext cx="2903130" cy="2064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спальня фото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83" y="2837362"/>
            <a:ext cx="2903130" cy="203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71272" y="6447249"/>
            <a:ext cx="52120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4783E-7 L 0.20469 -0.2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2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324 L 0.24618 -0.00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2707764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This is my </a:t>
            </a:r>
            <a:endParaRPr lang="ru-RU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house"/>
          <p:cNvSpPr txBox="1"/>
          <p:nvPr/>
        </p:nvSpPr>
        <p:spPr>
          <a:xfrm>
            <a:off x="6858016" y="500042"/>
            <a:ext cx="19288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house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207167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number two.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728" y="285749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There is a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спальня" descr="светлая спальня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015" y="2662181"/>
            <a:ext cx="2286016" cy="1714511"/>
          </a:xfrm>
          <a:prstGeom prst="rect">
            <a:avLst/>
          </a:prstGeom>
        </p:spPr>
      </p:pic>
      <p:pic>
        <p:nvPicPr>
          <p:cNvPr id="26" name="дом" descr="dom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09" y="357166"/>
            <a:ext cx="2463409" cy="164307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29356" y="292893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bedroom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ванная" descr="ванная красная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4000504"/>
            <a:ext cx="2000232" cy="1337655"/>
          </a:xfrm>
          <a:prstGeom prst="rect">
            <a:avLst/>
          </a:prstGeom>
        </p:spPr>
      </p:pic>
      <p:sp>
        <p:nvSpPr>
          <p:cNvPr id="31" name="a bathroom"/>
          <p:cNvSpPr txBox="1"/>
          <p:nvPr/>
        </p:nvSpPr>
        <p:spPr>
          <a:xfrm>
            <a:off x="3857620" y="450057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bathroom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and a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кухня" descr="красная кухня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5189908"/>
            <a:ext cx="1791224" cy="1668092"/>
          </a:xfrm>
          <a:prstGeom prst="rect">
            <a:avLst/>
          </a:prstGeom>
        </p:spPr>
      </p:pic>
      <p:sp>
        <p:nvSpPr>
          <p:cNvPr id="33" name="kitchen"/>
          <p:cNvSpPr txBox="1"/>
          <p:nvPr/>
        </p:nvSpPr>
        <p:spPr>
          <a:xfrm>
            <a:off x="5786446" y="5643578"/>
            <a:ext cx="3214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kitchen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too.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песня 1 с 90 упр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24944" y="6215082"/>
            <a:ext cx="77618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numSld="999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 animBg="1"/>
      <p:bldP spid="27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357166"/>
            <a:ext cx="3707896" cy="11906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Arial Black" pitchFamily="34" charset="0"/>
              </a:rPr>
              <a:t>In my house there is 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5" name="Содержимое 4" descr="белая гостиная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85728"/>
            <a:ext cx="2943220" cy="1959694"/>
          </a:xfrm>
        </p:spPr>
      </p:pic>
      <p:sp>
        <p:nvSpPr>
          <p:cNvPr id="7" name="гостиная"/>
          <p:cNvSpPr txBox="1"/>
          <p:nvPr/>
        </p:nvSpPr>
        <p:spPr>
          <a:xfrm>
            <a:off x="1643042" y="178592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 living room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286124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And in the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9" name="сад" descr="сад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643182"/>
            <a:ext cx="3118154" cy="2071702"/>
          </a:xfrm>
          <a:prstGeom prst="rect">
            <a:avLst/>
          </a:prstGeom>
        </p:spPr>
      </p:pic>
      <p:sp>
        <p:nvSpPr>
          <p:cNvPr id="10" name="garden"/>
          <p:cNvSpPr txBox="1"/>
          <p:nvPr/>
        </p:nvSpPr>
        <p:spPr>
          <a:xfrm>
            <a:off x="1428728" y="414338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garden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5286388"/>
            <a:ext cx="6309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All the flowers bloom!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Управляющая кнопка: далее 12">
            <a:hlinkClick r:id="rId4" action="ppaction://hlinksldjump" highlightClick="1"/>
          </p:cNvPr>
          <p:cNvSpPr/>
          <p:nvPr/>
        </p:nvSpPr>
        <p:spPr>
          <a:xfrm>
            <a:off x="7858148" y="5715016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    Is Lulu in the garden?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857760"/>
            <a:ext cx="860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No, she is in the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bathroom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8926" y="1071546"/>
            <a:ext cx="4485474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Z:\Рукавишникова ОА\Занятие 3\для презентации\лулушк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52" y="1285860"/>
            <a:ext cx="2143140" cy="29742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Is Lulu in the kitchen?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901249"/>
            <a:ext cx="4038600" cy="1844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901249"/>
            <a:ext cx="4038600" cy="1844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твет"/>
          <p:cNvSpPr txBox="1"/>
          <p:nvPr/>
        </p:nvSpPr>
        <p:spPr>
          <a:xfrm>
            <a:off x="785786" y="5214950"/>
            <a:ext cx="7908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No, she isn’t. She is in the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bedroom.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кухн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008786"/>
            <a:ext cx="4019409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лулу в комнате"/>
          <p:cNvGrpSpPr/>
          <p:nvPr/>
        </p:nvGrpSpPr>
        <p:grpSpPr>
          <a:xfrm>
            <a:off x="4593902" y="1835821"/>
            <a:ext cx="4550098" cy="2989116"/>
            <a:chOff x="4593902" y="1857364"/>
            <a:chExt cx="4550098" cy="298911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902" y="2071678"/>
              <a:ext cx="4550098" cy="277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Z:\Рукавишникова ОА\Занятие 3\для презентации\лулушка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1857364"/>
              <a:ext cx="1183924" cy="1643074"/>
            </a:xfrm>
            <a:prstGeom prst="rect">
              <a:avLst/>
            </a:prstGeom>
            <a:noFill/>
          </p:spPr>
        </p:pic>
      </p:grp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44408" y="5815584"/>
            <a:ext cx="675930" cy="7228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Is Lulu in the bathroom?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083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083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ванн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851" y="1540126"/>
            <a:ext cx="4197613" cy="31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твет"/>
          <p:cNvSpPr txBox="1"/>
          <p:nvPr/>
        </p:nvSpPr>
        <p:spPr>
          <a:xfrm>
            <a:off x="714348" y="5072074"/>
            <a:ext cx="8216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No, She isn’t. She is in the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kitchen.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9" name="кухня"/>
          <p:cNvGrpSpPr/>
          <p:nvPr/>
        </p:nvGrpSpPr>
        <p:grpSpPr>
          <a:xfrm>
            <a:off x="500034" y="1000108"/>
            <a:ext cx="4014915" cy="3715063"/>
            <a:chOff x="500034" y="1000108"/>
            <a:chExt cx="4014915" cy="371506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571612"/>
              <a:ext cx="4014915" cy="3143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Z:\Рукавишникова ОА\Занятие 3\для презентации\лулушка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000108"/>
              <a:ext cx="1357322" cy="1883720"/>
            </a:xfrm>
            <a:prstGeom prst="rect">
              <a:avLst/>
            </a:prstGeom>
            <a:noFill/>
          </p:spPr>
        </p:pic>
      </p:grp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3" y="5733793"/>
            <a:ext cx="651841" cy="661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Выполните задания на повторение темы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«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My house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the sentences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42873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There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on the   table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wwalls.ru/download.php?file=201210/1920x1080/wwalls.ru-313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428736"/>
            <a:ext cx="2794020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4286256"/>
            <a:ext cx="264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hlinkClick r:id="rId3" action="ppaction://hlinksldjump"/>
              </a:rPr>
              <a:t>Is … glass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357694"/>
            <a:ext cx="246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hlinkClick r:id="rId4" action="ppaction://hlinksldjump"/>
              </a:rPr>
              <a:t>Are …glasses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5572140"/>
            <a:ext cx="504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There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en-US" sz="2400" dirty="0" smtClean="0">
                <a:latin typeface="Arial Black" pitchFamily="34" charset="0"/>
              </a:rPr>
              <a:t> a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glass</a:t>
            </a:r>
            <a:r>
              <a:rPr lang="en-US" sz="2400" dirty="0" smtClean="0">
                <a:latin typeface="Arial Black" pitchFamily="34" charset="0"/>
              </a:rPr>
              <a:t> on the table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Мой дом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449</TotalTime>
  <Words>152</Words>
  <Application>Microsoft Office PowerPoint</Application>
  <PresentationFormat>Экран (4:3)</PresentationFormat>
  <Paragraphs>35</Paragraphs>
  <Slides>11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Мой дом</vt:lpstr>
      <vt:lpstr>                     My house</vt:lpstr>
      <vt:lpstr>Match words and pictures</vt:lpstr>
      <vt:lpstr>This is my </vt:lpstr>
      <vt:lpstr>Презентация PowerPoint</vt:lpstr>
      <vt:lpstr>    Is Lulu in the garden?</vt:lpstr>
      <vt:lpstr>    Is Lulu in the kitchen?</vt:lpstr>
      <vt:lpstr>Is Lulu in the bathroom?</vt:lpstr>
      <vt:lpstr>Выполните задания на повторение темы «My house»</vt:lpstr>
      <vt:lpstr>Complete the sentences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creator>Гурская</dc:creator>
  <cp:lastModifiedBy>Image&amp;Matros ®</cp:lastModifiedBy>
  <cp:revision>55</cp:revision>
  <dcterms:created xsi:type="dcterms:W3CDTF">2015-11-26T16:18:49Z</dcterms:created>
  <dcterms:modified xsi:type="dcterms:W3CDTF">2016-04-02T15:17:48Z</dcterms:modified>
</cp:coreProperties>
</file>