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2270-3733-499A-A892-56F2FF467AF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4D59-DE26-44FA-8A1C-3A78CE068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№129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Куйбышевский район г.о.Самара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064896" cy="41764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обучения грамоте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«Звуки [л] и [л’], буквы Л, л. Закрепление»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УМК «Перспективная начальная школа»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льга Владимировна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ЛЕТЕЛ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Лев ел волов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43608" y="2060848"/>
            <a:ext cx="13681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043608" y="2420888"/>
            <a:ext cx="13681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71600" y="4509120"/>
            <a:ext cx="367240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971600" y="5013176"/>
            <a:ext cx="3600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2967335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214422"/>
            <a:ext cx="23679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000372"/>
            <a:ext cx="4357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572008"/>
            <a:ext cx="2318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</a:t>
            </a:r>
          </a:p>
        </p:txBody>
      </p:sp>
      <p:cxnSp>
        <p:nvCxnSpPr>
          <p:cNvPr id="7" name="Прямая со стрелкой 6"/>
          <p:cNvCxnSpPr>
            <a:stCxn id="2" idx="3"/>
          </p:cNvCxnSpPr>
          <p:nvPr/>
        </p:nvCxnSpPr>
        <p:spPr>
          <a:xfrm flipV="1">
            <a:off x="2700338" y="1785938"/>
            <a:ext cx="1228725" cy="1643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2700338" y="3429000"/>
            <a:ext cx="13001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</p:cNvCxnSpPr>
          <p:nvPr/>
        </p:nvCxnSpPr>
        <p:spPr>
          <a:xfrm>
            <a:off x="2700338" y="3429000"/>
            <a:ext cx="1443037" cy="1500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4968552"/>
          </a:xfrm>
        </p:spPr>
        <p:txBody>
          <a:bodyPr vert="horz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У           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2636912"/>
            <a:ext cx="25922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0" y="2636912"/>
            <a:ext cx="273630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91680" y="836712"/>
            <a:ext cx="2592288" cy="17281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99992" y="836712"/>
            <a:ext cx="2808312" cy="165618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91680" y="1772816"/>
            <a:ext cx="2448272" cy="8640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1772816"/>
            <a:ext cx="2664296" cy="7920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63688" y="2708920"/>
            <a:ext cx="2376264" cy="7920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63688" y="2780928"/>
            <a:ext cx="2448272" cy="158417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63688" y="2852936"/>
            <a:ext cx="2520280" cy="24482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16016" y="2780928"/>
            <a:ext cx="2448272" cy="8640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72000" y="2852936"/>
            <a:ext cx="2592288" cy="165618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44008" y="2852936"/>
            <a:ext cx="2520280" cy="24482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АУЛ</a:t>
            </a:r>
            <a:endParaRPr lang="ru-RU" dirty="0"/>
          </a:p>
        </p:txBody>
      </p:sp>
      <p:pic>
        <p:nvPicPr>
          <p:cNvPr id="1026" name="Picture 2" descr="C:\Users\Ольга\Desktop\valley_aul_kenhi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56784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мальчи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61662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мул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328592" cy="502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зна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розов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желт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16824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СОШ №129 Куйбышевский район г.о.Самара</vt:lpstr>
      <vt:lpstr>  А О Л             У             Л Ы И Э </vt:lpstr>
      <vt:lpstr>МУЛ</vt:lpstr>
      <vt:lpstr>АУЛ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О Л     У      Л Ы И Э</dc:title>
  <dc:creator>Кабанова</dc:creator>
  <cp:lastModifiedBy>User</cp:lastModifiedBy>
  <cp:revision>19</cp:revision>
  <dcterms:created xsi:type="dcterms:W3CDTF">2011-10-17T17:45:15Z</dcterms:created>
  <dcterms:modified xsi:type="dcterms:W3CDTF">2016-03-28T12:49:15Z</dcterms:modified>
</cp:coreProperties>
</file>