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8" r:id="rId3"/>
    <p:sldId id="361" r:id="rId4"/>
    <p:sldId id="289" r:id="rId5"/>
    <p:sldId id="286" r:id="rId6"/>
    <p:sldId id="359" r:id="rId7"/>
    <p:sldId id="346" r:id="rId8"/>
    <p:sldId id="387" r:id="rId9"/>
    <p:sldId id="368" r:id="rId10"/>
    <p:sldId id="366" r:id="rId11"/>
    <p:sldId id="353" r:id="rId12"/>
    <p:sldId id="365" r:id="rId13"/>
    <p:sldId id="370" r:id="rId14"/>
    <p:sldId id="369" r:id="rId15"/>
    <p:sldId id="371" r:id="rId16"/>
    <p:sldId id="372" r:id="rId17"/>
    <p:sldId id="374" r:id="rId18"/>
    <p:sldId id="287" r:id="rId19"/>
    <p:sldId id="352" r:id="rId20"/>
    <p:sldId id="326" r:id="rId21"/>
    <p:sldId id="329" r:id="rId22"/>
    <p:sldId id="279" r:id="rId23"/>
    <p:sldId id="316" r:id="rId24"/>
    <p:sldId id="348" r:id="rId25"/>
    <p:sldId id="354" r:id="rId26"/>
    <p:sldId id="356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DDA889-8062-46BC-B3E7-55A85136D04E}">
          <p14:sldIdLst>
            <p14:sldId id="285"/>
            <p14:sldId id="278"/>
            <p14:sldId id="361"/>
            <p14:sldId id="289"/>
            <p14:sldId id="286"/>
            <p14:sldId id="359"/>
            <p14:sldId id="346"/>
            <p14:sldId id="387"/>
            <p14:sldId id="368"/>
            <p14:sldId id="366"/>
            <p14:sldId id="353"/>
            <p14:sldId id="365"/>
            <p14:sldId id="370"/>
            <p14:sldId id="369"/>
            <p14:sldId id="371"/>
            <p14:sldId id="372"/>
            <p14:sldId id="374"/>
            <p14:sldId id="287"/>
            <p14:sldId id="352"/>
            <p14:sldId id="326"/>
            <p14:sldId id="329"/>
            <p14:sldId id="279"/>
            <p14:sldId id="316"/>
            <p14:sldId id="348"/>
            <p14:sldId id="354"/>
          </p14:sldIdLst>
        </p14:section>
        <p14:section name="Раздел без заголовка" id="{C1D83C68-72BA-4DBB-9EC6-4D070EACE9C1}">
          <p14:sldIdLst>
            <p14:sldId id="356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1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9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2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7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4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1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3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1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4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CE5F-0913-4BBF-B508-37B967B5CBE0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CDB1-F0FC-432A-AFCF-6D2C6D50F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7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rednaya-posuda.ru/wp-content/img/Samovar_25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otki.yandex.ru/users/nat48762816/view/12338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g-fotki.yandex.ru/get/3007/nat48762816.d/0_1a893_56d5249e_-6-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sight.ru/" TargetMode="External"/><Relationship Id="rId13" Type="http://schemas.openxmlformats.org/officeDocument/2006/relationships/hyperlink" Target="http://cn.com.ua/N287/index.html" TargetMode="External"/><Relationship Id="rId3" Type="http://schemas.openxmlformats.org/officeDocument/2006/relationships/hyperlink" Target="http://www.tea.ru.allotherworld.ru/" TargetMode="External"/><Relationship Id="rId7" Type="http://schemas.openxmlformats.org/officeDocument/2006/relationships/hyperlink" Target="http://www.diva.by/i/photo" TargetMode="External"/><Relationship Id="rId12" Type="http://schemas.openxmlformats.org/officeDocument/2006/relationships/hyperlink" Target="http://www.menunsk.ru/" TargetMode="External"/><Relationship Id="rId2" Type="http://schemas.openxmlformats.org/officeDocument/2006/relationships/hyperlink" Target="http://subscribe.ru/" TargetMode="External"/><Relationship Id="rId16" Type="http://schemas.openxmlformats.org/officeDocument/2006/relationships/hyperlink" Target="http://www.proshkolu.ru/user/Nadegda797/file/49388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ta.zp.uaglotok-bodrosti.html/" TargetMode="External"/><Relationship Id="rId11" Type="http://schemas.openxmlformats.org/officeDocument/2006/relationships/hyperlink" Target="http://luuu.fotostrana.ru/" TargetMode="External"/><Relationship Id="rId5" Type="http://schemas.openxmlformats.org/officeDocument/2006/relationships/hyperlink" Target="http://kluchijigulgor.narod.ru/ch-kit.htm" TargetMode="External"/><Relationship Id="rId15" Type="http://schemas.openxmlformats.org/officeDocument/2006/relationships/hyperlink" Target="http://www.smachno.ua/tags/%F0%E0%EA/p1.html" TargetMode="External"/><Relationship Id="rId10" Type="http://schemas.openxmlformats.org/officeDocument/2006/relationships/hyperlink" Target="http://otveti.orbita.co.il/" TargetMode="External"/><Relationship Id="rId4" Type="http://schemas.openxmlformats.org/officeDocument/2006/relationships/hyperlink" Target="http://www.diva.by/" TargetMode="External"/><Relationship Id="rId9" Type="http://schemas.openxmlformats.org/officeDocument/2006/relationships/hyperlink" Target="http://teatips.ru/index.php?act=2&amp;id=98&amp;dep=4" TargetMode="External"/><Relationship Id="rId14" Type="http://schemas.openxmlformats.org/officeDocument/2006/relationships/hyperlink" Target="http://www.photosight.ru/photos/3007382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hainydomik.narod2.ru/chaihanaliya_osen-zima/zima-muitf/" TargetMode="External"/><Relationship Id="rId3" Type="http://schemas.openxmlformats.org/officeDocument/2006/relationships/hyperlink" Target="http://www.tea4you.ru/history.html" TargetMode="External"/><Relationship Id="rId7" Type="http://schemas.openxmlformats.org/officeDocument/2006/relationships/hyperlink" Target="http://tea.web-3.ru/" TargetMode="External"/><Relationship Id="rId2" Type="http://schemas.openxmlformats.org/officeDocument/2006/relationships/hyperlink" Target="http://www.chay.info/libray-tea-ceremon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ntata.ru/resource/frameset/history23.htm" TargetMode="External"/><Relationship Id="rId5" Type="http://schemas.openxmlformats.org/officeDocument/2006/relationships/hyperlink" Target="http://tea.web-3.ru/history/" TargetMode="External"/><Relationship Id="rId4" Type="http://schemas.openxmlformats.org/officeDocument/2006/relationships/hyperlink" Target="http://www.tea.ru/242-2437_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        В гостях у чая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39" y="1690688"/>
            <a:ext cx="730300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8365"/>
            <a:ext cx="10617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Пословицы и поговорки о чае</a:t>
            </a:r>
            <a:endParaRPr lang="ru-RU" sz="6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04" y="1338618"/>
            <a:ext cx="59753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6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423081"/>
            <a:ext cx="9635320" cy="762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не пьешь – откуда сила?</a:t>
            </a:r>
          </a:p>
          <a:p>
            <a:r>
              <a:rPr lang="ru-RU" altLang="ru-RU" sz="4800" b="1" dirty="0" smtClean="0">
                <a:solidFill>
                  <a:srgbClr val="C00000"/>
                </a:solidFill>
              </a:rPr>
              <a:t>«Чай  пьёшь – до 100 лет живёшь»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Чай пьешь – здоровье бережешь!</a:t>
            </a:r>
          </a:p>
          <a:p>
            <a:pPr>
              <a:lnSpc>
                <a:spcPct val="80000"/>
              </a:lnSpc>
            </a:pPr>
            <a:r>
              <a:rPr lang="ru-RU" altLang="ru-RU" sz="4800" dirty="0" smtClean="0">
                <a:solidFill>
                  <a:schemeClr val="accent2"/>
                </a:solidFill>
              </a:rPr>
              <a:t>Не чаем единым сыт человек. </a:t>
            </a:r>
          </a:p>
          <a:p>
            <a:pPr>
              <a:lnSpc>
                <a:spcPct val="80000"/>
              </a:lnSpc>
            </a:pPr>
            <a:r>
              <a:rPr lang="ru-RU" altLang="ru-RU" sz="4800" dirty="0" smtClean="0">
                <a:solidFill>
                  <a:schemeClr val="accent2"/>
                </a:solidFill>
              </a:rPr>
              <a:t>Выпей чайку — забудешь тоску. </a:t>
            </a:r>
          </a:p>
          <a:p>
            <a:pPr>
              <a:lnSpc>
                <a:spcPct val="80000"/>
              </a:lnSpc>
            </a:pPr>
            <a:r>
              <a:rPr lang="ru-RU" altLang="ru-RU" sz="4800" dirty="0" smtClean="0">
                <a:solidFill>
                  <a:schemeClr val="accent2"/>
                </a:solidFill>
              </a:rPr>
              <a:t>За чаем не скучаем — по семь чашек выпиваем. </a:t>
            </a:r>
          </a:p>
          <a:p>
            <a:r>
              <a:rPr lang="ru-RU" altLang="ru-RU" sz="4800" dirty="0" smtClean="0">
                <a:solidFill>
                  <a:schemeClr val="accent2"/>
                </a:solidFill>
              </a:rPr>
              <a:t>Чай не пить, так на свете не жить.</a:t>
            </a:r>
          </a:p>
          <a:p>
            <a:r>
              <a:rPr lang="ru-RU" altLang="ru-RU" sz="4800" dirty="0" smtClean="0">
                <a:solidFill>
                  <a:schemeClr val="accent2"/>
                </a:solidFill>
              </a:rPr>
              <a:t>Самовар кипит, уходить не велит.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endParaRPr lang="ru-RU" altLang="ru-RU" sz="4800" b="1" dirty="0" smtClean="0">
              <a:solidFill>
                <a:srgbClr val="C00000"/>
              </a:solidFill>
            </a:endParaRPr>
          </a:p>
          <a:p>
            <a:endParaRPr lang="ru-RU" altLang="ru-RU" sz="4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1" descr="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98" y="159887"/>
            <a:ext cx="21669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464024"/>
            <a:ext cx="812041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accent2"/>
                </a:solidFill>
              </a:rPr>
              <a:t>Ставь бабуся самовар, будем слушать </a:t>
            </a:r>
            <a:r>
              <a:rPr lang="ru-RU" altLang="ru-RU" sz="4000" dirty="0" err="1" smtClean="0">
                <a:solidFill>
                  <a:schemeClr val="accent2"/>
                </a:solidFill>
              </a:rPr>
              <a:t>Manowar</a:t>
            </a:r>
            <a:r>
              <a:rPr lang="ru-RU" altLang="ru-RU" sz="4000" dirty="0" smtClean="0">
                <a:solidFill>
                  <a:schemeClr val="accent2"/>
                </a:solidFill>
              </a:rPr>
              <a:t>!  </a:t>
            </a:r>
          </a:p>
          <a:p>
            <a:pPr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accent2"/>
                </a:solidFill>
              </a:rPr>
              <a:t>Чай пить — не дрова рубить. </a:t>
            </a:r>
          </a:p>
          <a:p>
            <a:pPr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accent2"/>
                </a:solidFill>
              </a:rPr>
              <a:t>Чай не хмельное — не разберет. </a:t>
            </a:r>
          </a:p>
          <a:p>
            <a:pPr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accent2"/>
                </a:solidFill>
              </a:rPr>
              <a:t>Я сижу, чай пью - и ты заходи, чай пей!</a:t>
            </a:r>
          </a:p>
          <a:p>
            <a:pPr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accent2"/>
                </a:solidFill>
              </a:rPr>
              <a:t>Чай должен быть, как женский поцелуй - крепкий, горячий и сладкий! </a:t>
            </a:r>
          </a:p>
          <a:p>
            <a:pPr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accent2"/>
                </a:solidFill>
              </a:rPr>
              <a:t>Чай не пьешь - откуда силу возьмешь? </a:t>
            </a:r>
          </a:p>
          <a:p>
            <a:pPr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accent2"/>
                </a:solidFill>
              </a:rPr>
              <a:t>Где есть чай, там и под елью рай. </a:t>
            </a:r>
          </a:p>
          <a:p>
            <a:pPr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accent2"/>
                </a:solidFill>
              </a:rPr>
              <a:t>С чая лиха не бывает! 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874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      Вопросы о чае 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196622" y="2144889"/>
            <a:ext cx="9900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Правила игры:</a:t>
            </a:r>
          </a:p>
          <a:p>
            <a:pPr marL="742950" indent="-742950">
              <a:buAutoNum type="arabicPeriod"/>
            </a:pPr>
            <a:r>
              <a:rPr lang="ru-RU" sz="4000" dirty="0"/>
              <a:t>Каждый может </a:t>
            </a:r>
            <a:r>
              <a:rPr lang="ru-RU" sz="4000" dirty="0" smtClean="0"/>
              <a:t>ответить </a:t>
            </a:r>
            <a:r>
              <a:rPr lang="ru-RU" sz="4000" dirty="0"/>
              <a:t>только </a:t>
            </a:r>
            <a:r>
              <a:rPr lang="ru-RU" sz="4000" dirty="0" smtClean="0"/>
              <a:t>на один вопрос.</a:t>
            </a:r>
            <a:endParaRPr lang="ru-RU" sz="4000" dirty="0"/>
          </a:p>
          <a:p>
            <a:pPr marL="742950" indent="-742950">
              <a:buAutoNum type="arabicPeriod"/>
            </a:pPr>
            <a:r>
              <a:rPr lang="ru-RU" sz="4000" dirty="0"/>
              <a:t>Нельзя </a:t>
            </a:r>
            <a:r>
              <a:rPr lang="ru-RU" sz="4000" dirty="0" smtClean="0"/>
              <a:t>повторяться. </a:t>
            </a:r>
            <a:endParaRPr lang="ru-RU" sz="4000" dirty="0"/>
          </a:p>
          <a:p>
            <a:pPr marL="742950" indent="-742950">
              <a:buAutoNum type="arabicPeriod"/>
            </a:pPr>
            <a:r>
              <a:rPr lang="ru-RU" sz="4000" dirty="0"/>
              <a:t>Кричать </a:t>
            </a:r>
            <a:r>
              <a:rPr lang="ru-RU" sz="4000" dirty="0" smtClean="0"/>
              <a:t>нельзя.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1 из 932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47" y="263252"/>
            <a:ext cx="5135219" cy="62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980" y="711200"/>
            <a:ext cx="4899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Конкурс </a:t>
            </a:r>
          </a:p>
          <a:p>
            <a:r>
              <a:rPr lang="ru-RU" sz="7200" dirty="0" smtClean="0"/>
              <a:t>«Наливаем самовар»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891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41867"/>
            <a:ext cx="99003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Правила игры: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На столах стоят чашки с водой.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Перелить воду в чайник.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Выигрывает тот, кто быстрее справится с заданием и не прольёт ни капли.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Победитель получает приз.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553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553156"/>
            <a:ext cx="983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Конкурс для девочек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35200"/>
            <a:ext cx="9493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На полу два обруча, в них кубики.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Их надо по одному заметать в совок и складывать в ведро.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Кто быстрее?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09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474133"/>
            <a:ext cx="10950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Конкурс «Завариваем чай»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711200" y="2223911"/>
            <a:ext cx="10758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На столе четыре чайника.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В них заварен чай.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Узнай, какой чай заварен.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230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7635" y="0"/>
            <a:ext cx="50337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Monotype Corsiva"/>
              </a:rPr>
              <a:t>Сорта чая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280193" y="1458794"/>
            <a:ext cx="81067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i="1" u="sng" dirty="0" smtClean="0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Грузинский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i="1" u="sng" dirty="0" smtClean="0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Азербайджанский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i="1" u="sng" dirty="0" smtClean="0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Индийский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i="1" u="sng" dirty="0" smtClean="0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Цейлонский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i="1" u="sng" dirty="0" smtClean="0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Китайский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i="1" u="sng" dirty="0" smtClean="0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Африканский чай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3200" b="1" i="1" u="sng" dirty="0" smtClean="0">
                <a:solidFill>
                  <a:srgbClr val="EE18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Турецкий чай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56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приготовить чай, чтобы сохранить его целебные свойства?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pic>
        <p:nvPicPr>
          <p:cNvPr id="3" name="Picture 6" descr="D:\Documents and Settings\санек\Рабочий стол\фото к конкурсу\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960862" cy="43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2377" y="1450182"/>
            <a:ext cx="69740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1.Приготовьте посуду для заварки чая.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2.Вскипятите воду.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3.Ополосните чайник кипятком.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4.Положите в чайник столько ложек сухого чая, сколько входит чашек воды + 1 чайную ложку.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5.Дайте чаю разбухнуть.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6.Заполните чайник горячей водой на ½, закройте крышкой, накройте чайник салфеткой.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7.Настаивать чай в течение 3 – 5 мин.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8.В середине процесса настаивания добавить в чайник воды доверху. </a:t>
            </a:r>
          </a:p>
          <a:p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9.Разлейте чай.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e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1188" y="1935281"/>
            <a:ext cx="5978334" cy="44603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7922" y="122039"/>
            <a:ext cx="101402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      Открытие чая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5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oloko_big_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67" y="1296618"/>
            <a:ext cx="5299549" cy="55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797" y="477672"/>
            <a:ext cx="99901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Молочные продукты и молоко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761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450376"/>
            <a:ext cx="10140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Мука, крупы и мучные изделия</a:t>
            </a:r>
            <a:endParaRPr lang="ru-RU" sz="5400" dirty="0"/>
          </a:p>
        </p:txBody>
      </p:sp>
      <p:pic>
        <p:nvPicPr>
          <p:cNvPr id="3" name="Picture 3" descr="http://img-fotki.yandex.ru/get/3007/nat48762816.d/0_1a893_56d5249e_-6-L">
            <a:hlinkClick r:id="rId2" tooltip="&quot;Перейти к следующему фото автора&quot;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33" y="1469319"/>
            <a:ext cx="6960437" cy="53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081" y="459292"/>
            <a:ext cx="6096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 smtClean="0">
                <a:solidFill>
                  <a:srgbClr val="EF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Есть такой русский афоризм:</a:t>
            </a:r>
          </a:p>
          <a:p>
            <a:pPr algn="ctr">
              <a:spcBef>
                <a:spcPct val="50000"/>
              </a:spcBef>
            </a:pPr>
            <a:endParaRPr lang="ru-RU" sz="1400" dirty="0" smtClean="0">
              <a:solidFill>
                <a:srgbClr val="EF2B2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4000" u="sng" dirty="0" smtClean="0">
                <a:solidFill>
                  <a:srgbClr val="4F52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ЧАЙ ДОЛЖЕН БЫТЬ КАК  ПОЦЕЛУЙ – ГОРЯЧИЙ, КРЕПКИЙ, СЛАДКИЙ.</a:t>
            </a:r>
            <a:endParaRPr lang="ru-RU" sz="4000" u="sng" dirty="0">
              <a:solidFill>
                <a:srgbClr val="4F52D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3" descr="vos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9" y="459292"/>
            <a:ext cx="5072239" cy="5843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4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096" y="450377"/>
            <a:ext cx="1015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Приятного чаепития</a:t>
            </a:r>
          </a:p>
        </p:txBody>
      </p:sp>
      <p:pic>
        <p:nvPicPr>
          <p:cNvPr id="3" name="Содержимое 3" descr="НескуЧАЙ-тур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1373707"/>
            <a:ext cx="9780233" cy="61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477672"/>
            <a:ext cx="10904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800" dirty="0" smtClean="0">
                <a:solidFill>
                  <a:srgbClr val="663300"/>
                </a:solidFill>
              </a:rPr>
              <a:t>Как же приготовить вкусный чай?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61" y="1308669"/>
            <a:ext cx="4679950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331" y="3753135"/>
            <a:ext cx="11041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/>
              <a:t>Для этого необходимо согреть или ополоснуть крутым кипятком заварной чайник, затем в него засыпать сухую заварку (2 ч. ложечки на чайник). Затем чайник залить кипятком на 2/3, а сверху прикрыть салфеткой, так чтобы отверстие на крышке и носик чайника были закрыты, чтобы с паром не улетучивались ароматные вещества. Чай настаивают 5 мин., зеленый – 8 мин., затем в заварной чайник добавляют кипяток, оставляя 1 см. до крышки. После этого заварку – т.е. чай, разливают по чашкам. Рекомендуют чай пить маленькими глотками.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15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504967"/>
            <a:ext cx="106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суток лучше пить чай</a:t>
            </a:r>
            <a:r>
              <a:rPr lang="ru-RU" altLang="ru-RU" sz="48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5" descr="D:\Documents and Settings\санек\Рабочий стол\фото к конкурсу\1680764000212bb9054097031eadeaf7fbf36755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90" y="1785937"/>
            <a:ext cx="34290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8866" y="1842448"/>
            <a:ext cx="66737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– напиток</a:t>
            </a:r>
          </a:p>
          <a:p>
            <a:r>
              <a:rPr lang="ru-RU" alt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бодрости, поэтому его </a:t>
            </a:r>
          </a:p>
          <a:p>
            <a:r>
              <a:rPr lang="ru-RU" alt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употреблять</a:t>
            </a:r>
          </a:p>
          <a:p>
            <a:r>
              <a:rPr lang="ru-RU" alt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или днем.</a:t>
            </a:r>
          </a:p>
          <a:p>
            <a:endParaRPr lang="ru-RU" altLang="ru-RU" sz="32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чая вечером способствует нарушению сна.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07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1" y="65936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2"/>
              </a:rPr>
              <a:t>http://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gorod.com/tea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www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tea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allotherworld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4"/>
              </a:rPr>
              <a:t>www.diva.by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2"/>
              </a:rPr>
              <a:t>http://subscribe.ru/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5"/>
              </a:rPr>
              <a:t>http://kluchijigulgor.narod.ru/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tata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zp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uaglotok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rosti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6"/>
              </a:rPr>
              <a:t>html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2"/>
              </a:rPr>
              <a:t>http:// 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vivasoul.narod.ru </a:t>
            </a:r>
            <a:endParaRPr lang="ru-RU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2"/>
              </a:rPr>
              <a:t>http://subscribe.ru/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diva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by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i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7"/>
              </a:rPr>
              <a:t>photo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/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8"/>
              </a:rPr>
              <a:t>http://www.photosight.ru/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9"/>
              </a:rPr>
              <a:t>http://teatips.ru/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otveti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orbita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co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il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1"/>
              </a:rPr>
              <a:t>http://luuu.fotostrana.ru/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2"/>
              </a:rPr>
              <a:t>http://www.menunsk.ru/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://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cn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com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ua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/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N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287/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index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3"/>
              </a:rPr>
              <a:t>html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www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photosight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ru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photos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/3007382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  <a:hlinkClick r:id="rId14"/>
              </a:rPr>
              <a:t>/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5"/>
              </a:rPr>
              <a:t>www.smachno.ua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6"/>
              </a:rPr>
              <a:t>www.proshkolu.ru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018" y="5066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mtClean="0">
                <a:hlinkClick r:id="rId2"/>
              </a:rPr>
              <a:t>http://www.chay.info/libray-tea-ceremony.html</a:t>
            </a:r>
            <a:r>
              <a:rPr lang="ru-RU" altLang="ru-RU" smtClean="0"/>
              <a:t> </a:t>
            </a:r>
          </a:p>
          <a:p>
            <a:r>
              <a:rPr lang="ru-RU" altLang="ru-RU" smtClean="0">
                <a:hlinkClick r:id="rId3"/>
              </a:rPr>
              <a:t>http://www.tea4you.ru/history.html</a:t>
            </a:r>
            <a:r>
              <a:rPr lang="ru-RU" altLang="ru-RU" smtClean="0"/>
              <a:t> </a:t>
            </a:r>
          </a:p>
          <a:p>
            <a:r>
              <a:rPr lang="ru-RU" altLang="ru-RU" smtClean="0">
                <a:hlinkClick r:id="rId4"/>
              </a:rPr>
              <a:t>http://www.tea.ru/242-2437_2.html</a:t>
            </a:r>
            <a:r>
              <a:rPr lang="ru-RU" altLang="ru-RU" smtClean="0"/>
              <a:t> </a:t>
            </a:r>
          </a:p>
          <a:p>
            <a:r>
              <a:rPr lang="ru-RU" altLang="ru-RU" smtClean="0">
                <a:hlinkClick r:id="rId5"/>
              </a:rPr>
              <a:t>http://tea.web-3.ru/history/</a:t>
            </a:r>
            <a:r>
              <a:rPr lang="ru-RU" altLang="ru-RU" smtClean="0"/>
              <a:t> </a:t>
            </a:r>
          </a:p>
          <a:p>
            <a:r>
              <a:rPr lang="ru-RU" altLang="ru-RU" smtClean="0">
                <a:hlinkClick r:id="rId6"/>
              </a:rPr>
              <a:t>http://www.cantata.ru/resource/frameset/history23.htm</a:t>
            </a:r>
            <a:r>
              <a:rPr lang="ru-RU" altLang="ru-RU" smtClean="0"/>
              <a:t> </a:t>
            </a:r>
            <a:endParaRPr lang="ru-RU" alt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46412" y="2077339"/>
            <a:ext cx="7424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u="sng" dirty="0" smtClean="0">
                <a:latin typeface="Times New Roman" panose="02020603050405020304" pitchFamily="18" charset="0"/>
              </a:rPr>
              <a:t>1 .</a:t>
            </a:r>
            <a:r>
              <a:rPr lang="ru-RU" altLang="ru-RU" b="1" u="sng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http://ru.wikipedia.org/wiki/%D0%A7%D0%B0%D0%B9</a:t>
            </a:r>
          </a:p>
          <a:p>
            <a:endParaRPr lang="ru-RU" altLang="ru-RU" b="1" u="sng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r>
              <a:rPr lang="ru-RU" altLang="ru-RU" b="1" u="sng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2. </a:t>
            </a:r>
            <a:r>
              <a:rPr lang="ru-RU" altLang="ru-RU" b="1" u="sng" dirty="0" smtClean="0">
                <a:solidFill>
                  <a:srgbClr val="0033CC"/>
                </a:solidFill>
                <a:latin typeface="Times New Roman" panose="02020603050405020304" pitchFamily="18" charset="0"/>
                <a:hlinkClick r:id="rId7"/>
              </a:rPr>
              <a:t>http://tea.web-3.ru/</a:t>
            </a:r>
            <a:endParaRPr lang="ru-RU" altLang="ru-RU" b="1" u="sng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endParaRPr lang="ru-RU" altLang="ru-RU" b="1" u="sng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r>
              <a:rPr lang="ru-RU" altLang="ru-RU" b="1" u="sng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3. </a:t>
            </a:r>
            <a:r>
              <a:rPr lang="ru-RU" altLang="ru-RU" b="1" u="sng" dirty="0" smtClean="0">
                <a:solidFill>
                  <a:srgbClr val="0033CC"/>
                </a:solidFill>
                <a:latin typeface="Times New Roman" panose="02020603050405020304" pitchFamily="18" charset="0"/>
                <a:hlinkClick r:id="rId8"/>
              </a:rPr>
              <a:t>chainydomik.narod2.ru</a:t>
            </a:r>
            <a:r>
              <a:rPr lang="ru-RU" altLang="ru-RU" b="1" dirty="0" smtClean="0"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0018" y="4039905"/>
            <a:ext cx="545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/>
              <a:t>http://www.ceylontea.com.pl/img/herbata-zielona.jpg</a:t>
            </a:r>
            <a:endParaRPr lang="ru-RU" alt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6412" y="446669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/>
              <a:t>http://4put.ru/</a:t>
            </a: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0018" y="4893493"/>
            <a:ext cx="525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/>
              <a:t>http://i1234.photobucket.com/albums/ff402/VeROK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6412" y="5377749"/>
            <a:ext cx="4415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/>
              <a:t>http://www.porjati.ru/uploads/posts/2011-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6412" y="58620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b="1" dirty="0" smtClean="0"/>
              <a:t>http://www.tea.ru/images/material-images/tanilin/choice.jpg</a:t>
            </a:r>
            <a:endParaRPr lang="ru-RU" alt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37688" y="6139004"/>
            <a:ext cx="384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</a:rPr>
              <a:t>Идея, дизайн, комплектование,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офо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445" y="1119116"/>
            <a:ext cx="57593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Однажды в жаркий летний день император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Шен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Нунг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отдыхал сидя в тени небольшого кустистого деревца. Страдая от жажды, император ждал, пока в котелке остынет только что закипевшая вода. Лёгкое дуновение ветерка всколыхнуло деревце, и задремавший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Шен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Нунг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не заметил, как три листочка медленно упали прямо в котёл с водой. </a:t>
            </a:r>
          </a:p>
          <a:p>
            <a:endParaRPr lang="ru-RU" sz="2800" dirty="0"/>
          </a:p>
        </p:txBody>
      </p:sp>
      <p:pic>
        <p:nvPicPr>
          <p:cNvPr id="4" name="Picture 2" descr="http://chaline.ru/uploads/images/Chineese_tea/shen_n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1549" y="2165268"/>
            <a:ext cx="3225959" cy="4032449"/>
          </a:xfrm>
          <a:prstGeom prst="rect">
            <a:avLst/>
          </a:prstGeom>
          <a:noFill/>
          <a:effectLst>
            <a:outerShdw blurRad="774700" dir="894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86154" y="0"/>
            <a:ext cx="821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yr" pitchFamily="82" charset="-52"/>
              </a:rPr>
              <a:t>История чая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573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Классификация чая в зависимости от способов его упаковки</a:t>
            </a:r>
            <a:br>
              <a:rPr lang="ru-RU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</a:br>
            <a:endParaRPr lang="ru-RU" dirty="0"/>
          </a:p>
        </p:txBody>
      </p:sp>
      <p:pic>
        <p:nvPicPr>
          <p:cNvPr id="3" name="Picture 8" descr="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7238" y="2090285"/>
            <a:ext cx="1706562" cy="3095625"/>
          </a:xfrm>
          <a:prstGeom prst="rect">
            <a:avLst/>
          </a:prstGeom>
          <a:noFill/>
        </p:spPr>
      </p:pic>
      <p:pic>
        <p:nvPicPr>
          <p:cNvPr id="4" name="Picture 7" descr="f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46891"/>
            <a:ext cx="2339975" cy="2078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37982" y="1690688"/>
            <a:ext cx="4462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Кирпичный чай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5714" y="2622030"/>
            <a:ext cx="464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Таблетированный</a:t>
            </a:r>
            <a:r>
              <a:rPr lang="ru-RU" sz="2800" b="1" dirty="0" smtClean="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чай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81811" y="4016192"/>
            <a:ext cx="4865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Плиточный чай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61211" y="5470753"/>
            <a:ext cx="5909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F2B2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</a:rPr>
              <a:t>Быстрорастворимый чай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95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Игра «Кто больше знает     названий чая?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Правила игры: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Каждый может назвать только одно название.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Нельзя повторять название.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Кричать нельзя.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100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раснодар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2628900" cy="2159000"/>
          </a:xfrm>
          <a:prstGeom prst="rect">
            <a:avLst/>
          </a:prstGeom>
          <a:noFill/>
        </p:spPr>
      </p:pic>
      <p:pic>
        <p:nvPicPr>
          <p:cNvPr id="3" name="Picture 6" descr="грузин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9217" y="368300"/>
            <a:ext cx="2305050" cy="1800225"/>
          </a:xfrm>
          <a:prstGeom prst="rect">
            <a:avLst/>
          </a:prstGeom>
          <a:noFill/>
        </p:spPr>
      </p:pic>
      <p:pic>
        <p:nvPicPr>
          <p:cNvPr id="4" name="Picture 4" descr="индий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292600"/>
            <a:ext cx="2520950" cy="1960563"/>
          </a:xfrm>
          <a:prstGeom prst="rect">
            <a:avLst/>
          </a:prstGeom>
          <a:noFill/>
        </p:spPr>
      </p:pic>
      <p:pic>
        <p:nvPicPr>
          <p:cNvPr id="5" name="Picture 7" descr="цейлон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2111" y="4292600"/>
            <a:ext cx="1719263" cy="1866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9487" y="1268413"/>
            <a:ext cx="5882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Большинство потребителей привыкло различать чаи в основном по району произрастания: </a:t>
            </a:r>
            <a:r>
              <a:rPr lang="ru-RU" sz="2800" b="1" dirty="0" smtClean="0"/>
              <a:t>индийский,</a:t>
            </a:r>
            <a:r>
              <a:rPr lang="ru-RU" sz="2400" b="1" dirty="0" smtClean="0"/>
              <a:t> </a:t>
            </a:r>
            <a:r>
              <a:rPr lang="ru-RU" sz="2800" b="1" dirty="0" smtClean="0"/>
              <a:t>цейлонский, грузинский, краснодарский</a:t>
            </a:r>
            <a:r>
              <a:rPr lang="ru-RU" sz="2400" dirty="0" smtClean="0"/>
              <a:t> и т.д., считая географический признак главным для того или иного сорта чая. Такое мнение ошибочно. 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44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559558"/>
            <a:ext cx="10413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 smtClean="0"/>
              <a:t>На Руси чай появился в 1638 году: Московский посол Василий Старков привёз в дар царю Михаилу Фёдоровичу от монгольского Алтын-хана 4 пуда чайного листа. </a:t>
            </a:r>
          </a:p>
          <a:p>
            <a:endParaRPr lang="ru-RU" sz="28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19263"/>
            <a:ext cx="3657600" cy="5138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0" y="2202399"/>
            <a:ext cx="3061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/>
              <a:t>Царь по приданию, отведав необычного напитка, изрёк: </a:t>
            </a:r>
            <a:r>
              <a:rPr lang="ru-RU" altLang="ru-RU" sz="2800" dirty="0" smtClean="0">
                <a:solidFill>
                  <a:srgbClr val="FF0066"/>
                </a:solidFill>
              </a:rPr>
              <a:t>“</a:t>
            </a:r>
            <a:r>
              <a:rPr lang="ru-RU" altLang="ru-RU" sz="2800" dirty="0" err="1" smtClean="0">
                <a:solidFill>
                  <a:srgbClr val="FF0066"/>
                </a:solidFill>
              </a:rPr>
              <a:t>Питиё</a:t>
            </a:r>
            <a:r>
              <a:rPr lang="ru-RU" altLang="ru-RU" sz="2800" dirty="0" smtClean="0">
                <a:solidFill>
                  <a:srgbClr val="FF0066"/>
                </a:solidFill>
              </a:rPr>
              <a:t> доброе, а когда привыкнешь гораздо </a:t>
            </a:r>
            <a:r>
              <a:rPr lang="ru-RU" altLang="ru-RU" sz="2800" dirty="0" err="1" smtClean="0">
                <a:solidFill>
                  <a:srgbClr val="FF0066"/>
                </a:solidFill>
              </a:rPr>
              <a:t>укусное</a:t>
            </a:r>
            <a:r>
              <a:rPr lang="ru-RU" altLang="ru-RU" sz="2800" dirty="0" smtClean="0">
                <a:solidFill>
                  <a:srgbClr val="FF0066"/>
                </a:solidFill>
              </a:rPr>
              <a:t>”.</a:t>
            </a:r>
            <a:endParaRPr lang="ru-RU" altLang="ru-RU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3143" y="435429"/>
            <a:ext cx="10697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Из какого произведения отрывок и кто его автор?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67657" y="2830286"/>
            <a:ext cx="106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Правила игры.</a:t>
            </a:r>
          </a:p>
          <a:p>
            <a:r>
              <a:rPr lang="ru-RU" sz="4000" dirty="0" smtClean="0"/>
              <a:t>1.Кричать с места нельзя.</a:t>
            </a:r>
          </a:p>
          <a:p>
            <a:r>
              <a:rPr lang="ru-RU" sz="4000" dirty="0" smtClean="0"/>
              <a:t>2.Поднимать руку только после чтения вопроса.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463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Конкурс «Собери слова»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83823" y="2223911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Из букв слова САМОВАРЧИК собери слова.</a:t>
            </a:r>
          </a:p>
          <a:p>
            <a:r>
              <a:rPr lang="ru-RU" sz="4000" dirty="0" smtClean="0"/>
              <a:t>За минуту надо назвать эти слова,</a:t>
            </a:r>
          </a:p>
          <a:p>
            <a:r>
              <a:rPr lang="ru-RU" sz="4000" dirty="0" smtClean="0"/>
              <a:t> не повторяя ни одного.</a:t>
            </a:r>
          </a:p>
          <a:p>
            <a:r>
              <a:rPr lang="ru-RU" sz="4000" dirty="0" smtClean="0"/>
              <a:t>Победит тот, кто последний назовёт слово.</a:t>
            </a:r>
            <a:endParaRPr lang="ru-RU" sz="4000" dirty="0"/>
          </a:p>
        </p:txBody>
      </p:sp>
      <p:pic>
        <p:nvPicPr>
          <p:cNvPr id="4" name="Рисунок 3" descr="http://magazin-samovarov.ru/upload/iblock/f3a/magazin-samovarov-01W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50" y="1426281"/>
            <a:ext cx="3908690" cy="52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7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846</Words>
  <Application>Microsoft Office PowerPoint</Application>
  <PresentationFormat>Широкоэкранный</PresentationFormat>
  <Paragraphs>130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ChinaCyr</vt:lpstr>
      <vt:lpstr>Comic Sans MS</vt:lpstr>
      <vt:lpstr>Forte</vt:lpstr>
      <vt:lpstr>Franklin Gothic Medium</vt:lpstr>
      <vt:lpstr>Monotype Corsiva</vt:lpstr>
      <vt:lpstr>Times New Roman</vt:lpstr>
      <vt:lpstr>Тема Office</vt:lpstr>
      <vt:lpstr>            В гостях у чая</vt:lpstr>
      <vt:lpstr>Презентация PowerPoint</vt:lpstr>
      <vt:lpstr>Презентация PowerPoint</vt:lpstr>
      <vt:lpstr>Классификация чая в зависимости от способов его упаковки </vt:lpstr>
      <vt:lpstr>Игра «Кто больше знает     названий чая?</vt:lpstr>
      <vt:lpstr>Презентация PowerPoint</vt:lpstr>
      <vt:lpstr>Презентация PowerPoint</vt:lpstr>
      <vt:lpstr>Презентация PowerPoint</vt:lpstr>
      <vt:lpstr>Конкурс «Собери слова»</vt:lpstr>
      <vt:lpstr>Презентация PowerPoint</vt:lpstr>
      <vt:lpstr>Презентация PowerPoint</vt:lpstr>
      <vt:lpstr>Презентация PowerPoint</vt:lpstr>
      <vt:lpstr>          Вопросы о чае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приготовить чай, чтобы сохранить его целебные свойства?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Дегтерева</dc:creator>
  <cp:lastModifiedBy>Татьяна Дегтерева</cp:lastModifiedBy>
  <cp:revision>54</cp:revision>
  <dcterms:created xsi:type="dcterms:W3CDTF">2015-12-13T14:26:54Z</dcterms:created>
  <dcterms:modified xsi:type="dcterms:W3CDTF">2016-03-27T09:46:49Z</dcterms:modified>
</cp:coreProperties>
</file>