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3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9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2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0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4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4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3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9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3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7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4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F8ED-A954-4874-A634-00345AEFB56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3EE9-606F-4352-98B3-EDD48DF8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5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469063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9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4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5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Минутка чистописания: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060848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         прекрасное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9" y="2669084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бежит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3244334"/>
            <a:ext cx="345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    пушистый 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933056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прозрачная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285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Минутка чистописания: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851645"/>
            <a:ext cx="54726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9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opoint.com/uploads/posts/2014-02/kak_nauchit_rebenka_pisat_propisnye_bukvy_5_shago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0" t="73913" r="1750"/>
          <a:stretch/>
        </p:blipFill>
        <p:spPr bwMode="auto">
          <a:xfrm>
            <a:off x="2627784" y="1851645"/>
            <a:ext cx="4032448" cy="3154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97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08720"/>
            <a:ext cx="77048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Верный друг познаётся в деле»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851645"/>
            <a:ext cx="547260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9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31" y="268957"/>
            <a:ext cx="42068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59"/>
          <p:cNvSpPr>
            <a:spLocks noChangeArrowheads="1" noChangeShapeType="1" noTextEdit="1"/>
          </p:cNvSpPr>
          <p:nvPr/>
        </p:nvSpPr>
        <p:spPr bwMode="auto">
          <a:xfrm>
            <a:off x="323850" y="1844675"/>
            <a:ext cx="2808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размер</a:t>
            </a:r>
          </a:p>
        </p:txBody>
      </p:sp>
      <p:sp>
        <p:nvSpPr>
          <p:cNvPr id="7" name="WordArt 59"/>
          <p:cNvSpPr>
            <a:spLocks noChangeArrowheads="1" noChangeShapeType="1" noTextEdit="1"/>
          </p:cNvSpPr>
          <p:nvPr/>
        </p:nvSpPr>
        <p:spPr bwMode="auto">
          <a:xfrm>
            <a:off x="214313" y="4214813"/>
            <a:ext cx="27003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форма</a:t>
            </a:r>
          </a:p>
        </p:txBody>
      </p:sp>
      <p:sp>
        <p:nvSpPr>
          <p:cNvPr id="8" name="WordArt 59"/>
          <p:cNvSpPr>
            <a:spLocks noChangeArrowheads="1" noChangeShapeType="1" noTextEdit="1"/>
          </p:cNvSpPr>
          <p:nvPr/>
        </p:nvSpPr>
        <p:spPr bwMode="auto">
          <a:xfrm>
            <a:off x="1714500" y="5143500"/>
            <a:ext cx="2357438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запах</a:t>
            </a:r>
          </a:p>
        </p:txBody>
      </p:sp>
      <p:sp>
        <p:nvSpPr>
          <p:cNvPr id="9" name="WordArt 59"/>
          <p:cNvSpPr>
            <a:spLocks noChangeArrowheads="1" noChangeShapeType="1" noTextEdit="1"/>
          </p:cNvSpPr>
          <p:nvPr/>
        </p:nvSpPr>
        <p:spPr bwMode="auto">
          <a:xfrm>
            <a:off x="4643438" y="5143500"/>
            <a:ext cx="20875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вкус</a:t>
            </a:r>
          </a:p>
        </p:txBody>
      </p:sp>
      <p:sp>
        <p:nvSpPr>
          <p:cNvPr id="10" name="WordArt 59"/>
          <p:cNvSpPr>
            <a:spLocks noChangeArrowheads="1" noChangeShapeType="1" noTextEdit="1"/>
          </p:cNvSpPr>
          <p:nvPr/>
        </p:nvSpPr>
        <p:spPr bwMode="auto">
          <a:xfrm>
            <a:off x="6858000" y="4500563"/>
            <a:ext cx="2016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цвет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15063" y="2786063"/>
            <a:ext cx="2928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ВНУТРЕННИЕ КАЧЕСТВА ЛЮДЕЙ </a:t>
            </a:r>
          </a:p>
          <a:p>
            <a:pPr algn="ctr" eaLnBrk="1" hangingPunct="1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ЖИВОТНЫХ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15188" y="1714500"/>
            <a:ext cx="2214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ВНЕШНИЕ КАЧЕСТВА ЧЕЛОВЕКА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214438" y="1071563"/>
            <a:ext cx="2033587" cy="71437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1285875" y="1357313"/>
            <a:ext cx="2736850" cy="280828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H="1">
            <a:off x="2786063" y="1500188"/>
            <a:ext cx="1684337" cy="345598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4857750" y="1500188"/>
            <a:ext cx="287338" cy="37433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5429250" y="1428750"/>
            <a:ext cx="1730375" cy="30956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5786438" y="1357313"/>
            <a:ext cx="1500187" cy="142875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>
            <a:off x="6143625" y="1071563"/>
            <a:ext cx="2143125" cy="71437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5" y="2321004"/>
            <a:ext cx="65421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Аудиофизмин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       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052737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Сегодня на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уроке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Мы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работали …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доволен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Мне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понравился….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узнал….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Мне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было трудно…</a:t>
            </a:r>
          </a:p>
        </p:txBody>
      </p:sp>
    </p:spTree>
    <p:extLst>
      <p:ext uri="{BB962C8B-B14F-4D97-AF65-F5344CB8AC3E}">
        <p14:creationId xmlns:p14="http://schemas.microsoft.com/office/powerpoint/2010/main" val="31928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65</Words>
  <Application>Microsoft Office PowerPoint</Application>
  <PresentationFormat>Экран (4:3)</PresentationFormat>
  <Paragraphs>27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2016-02-24T11:53:44Z</dcterms:created>
  <dcterms:modified xsi:type="dcterms:W3CDTF">2016-03-03T11:22:10Z</dcterms:modified>
</cp:coreProperties>
</file>