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0" r:id="rId4"/>
    <p:sldId id="258" r:id="rId5"/>
    <p:sldId id="259" r:id="rId6"/>
    <p:sldId id="261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55AE4-26C2-4D95-9323-A0A53616B924}" type="datetimeFigureOut">
              <a:rPr lang="ru-RU" smtClean="0"/>
              <a:t>29.03.2016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9336C-0C0F-46D6-A20E-02A5D8561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090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55AE4-26C2-4D95-9323-A0A53616B924}" type="datetimeFigureOut">
              <a:rPr lang="ru-RU" smtClean="0"/>
              <a:t>29.03.2016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9336C-0C0F-46D6-A20E-02A5D8561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9490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55AE4-26C2-4D95-9323-A0A53616B924}" type="datetimeFigureOut">
              <a:rPr lang="ru-RU" smtClean="0"/>
              <a:t>29.03.2016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9336C-0C0F-46D6-A20E-02A5D8561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0240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55AE4-26C2-4D95-9323-A0A53616B924}" type="datetimeFigureOut">
              <a:rPr lang="ru-RU" smtClean="0"/>
              <a:t>29.03.2016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9336C-0C0F-46D6-A20E-02A5D8561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7416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55AE4-26C2-4D95-9323-A0A53616B924}" type="datetimeFigureOut">
              <a:rPr lang="ru-RU" smtClean="0"/>
              <a:t>29.03.2016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9336C-0C0F-46D6-A20E-02A5D8561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9598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55AE4-26C2-4D95-9323-A0A53616B924}" type="datetimeFigureOut">
              <a:rPr lang="ru-RU" smtClean="0"/>
              <a:t>29.03.2016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9336C-0C0F-46D6-A20E-02A5D8561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1580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55AE4-26C2-4D95-9323-A0A53616B924}" type="datetimeFigureOut">
              <a:rPr lang="ru-RU" smtClean="0"/>
              <a:t>29.03.2016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9336C-0C0F-46D6-A20E-02A5D8561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3138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55AE4-26C2-4D95-9323-A0A53616B924}" type="datetimeFigureOut">
              <a:rPr lang="ru-RU" smtClean="0"/>
              <a:t>29.03.2016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9336C-0C0F-46D6-A20E-02A5D8561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6828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55AE4-26C2-4D95-9323-A0A53616B924}" type="datetimeFigureOut">
              <a:rPr lang="ru-RU" smtClean="0"/>
              <a:t>29.03.2016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9336C-0C0F-46D6-A20E-02A5D8561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188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55AE4-26C2-4D95-9323-A0A53616B924}" type="datetimeFigureOut">
              <a:rPr lang="ru-RU" smtClean="0"/>
              <a:t>29.03.2016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9336C-0C0F-46D6-A20E-02A5D8561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6480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55AE4-26C2-4D95-9323-A0A53616B924}" type="datetimeFigureOut">
              <a:rPr lang="ru-RU" smtClean="0"/>
              <a:t>29.03.2016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9336C-0C0F-46D6-A20E-02A5D8561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384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55AE4-26C2-4D95-9323-A0A53616B924}" type="datetimeFigureOut">
              <a:rPr lang="ru-RU" smtClean="0"/>
              <a:t>29.03.2016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9336C-0C0F-46D6-A20E-02A5D8561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132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38711"/>
            <a:ext cx="8712968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Изложение по коллективно-составленному плану</a:t>
            </a:r>
          </a:p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 класс</a:t>
            </a:r>
          </a:p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«Воришка»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 descr="http://www.tunnel.ru/i/post/30/309312/420222/at80375786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03" y="3007546"/>
            <a:ext cx="4338869" cy="3254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574780" y="5246035"/>
            <a:ext cx="4536504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Иванова Марина Владимировна</a:t>
            </a:r>
          </a:p>
          <a:p>
            <a:pPr algn="ctr"/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ГБОУ СОШ №280</a:t>
            </a:r>
          </a:p>
          <a:p>
            <a:pPr algn="ctr"/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</a:t>
            </a:r>
            <a:r>
              <a:rPr lang="ru-RU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м. </a:t>
            </a:r>
            <a:r>
              <a:rPr lang="ru-RU" sz="20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М.Ю.Лермонтова</a:t>
            </a:r>
            <a:endParaRPr lang="ru-RU" sz="2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81423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s333.com.ua/files/products/4/45919/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596131"/>
            <a:ext cx="5238750" cy="523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67544" y="5373216"/>
            <a:ext cx="19677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Буфет</a:t>
            </a:r>
            <a:endParaRPr lang="ru-RU" sz="5400" b="1" cap="none" spc="0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97673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20688"/>
            <a:ext cx="8085480" cy="34778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400" b="1" cap="none" spc="0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	Юре подарили белку. Она очень скоро стала ручной. Смело прыгала детям на плечи, просила сахар или конфетку. Очень любила сладкое.</a:t>
            </a:r>
            <a:endParaRPr lang="ru-RU" sz="4400" b="1" cap="none" spc="0" dirty="0">
              <a:ln w="1905"/>
              <a:solidFill>
                <a:sysClr val="windowText" lastClr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098" name="Picture 2" descr="http://img02.darudar.org/s1024/02/00/b8/b8/b8b884e894b0771de611c22c18f295f31ffc7a29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8410" y="4293096"/>
            <a:ext cx="3816424" cy="2313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262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196752"/>
            <a:ext cx="8085480" cy="48320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400" b="1" cap="none" spc="0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	Однажды из вазочки исчезли конфеты. Мама позвала ребят. Но они не знали, кто взял конфеты. А на другой день из буфета сахар пропал. Рассердился отец и запер буфет.</a:t>
            </a:r>
            <a:endParaRPr lang="ru-RU" sz="4400" b="1" cap="none" spc="0" dirty="0">
              <a:ln w="1905"/>
              <a:solidFill>
                <a:sysClr val="windowText" lastClr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9378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20688"/>
            <a:ext cx="8013472" cy="566308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400" b="1" cap="none" spc="0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	Один раз сидел Юра на диване и читал. Вдруг видит: белка вскочила на стол, схватила корочку хлеба – и на шкаф. Заглянул Юра на шкаф. А там под старой шляпой и конфеты, и сахар, и разные косточки</a:t>
            </a:r>
            <a:r>
              <a:rPr lang="ru-RU" sz="5400" b="1" cap="none" spc="0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ru-RU" sz="5400" b="1" cap="none" spc="0" dirty="0">
              <a:ln w="1905"/>
              <a:solidFill>
                <a:sysClr val="windowText" lastClr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4674" y="4840220"/>
            <a:ext cx="2025352" cy="2025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14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mg.fb2gratis.com/images/170/169415/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04664"/>
            <a:ext cx="4530080" cy="5979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0171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260648"/>
            <a:ext cx="700536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План:</a:t>
            </a:r>
          </a:p>
          <a:p>
            <a:r>
              <a:rPr lang="ru-RU" sz="5400" b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1.Ручная белка.</a:t>
            </a:r>
          </a:p>
          <a:p>
            <a:r>
              <a:rPr lang="ru-RU" sz="5400" b="1" cap="none" spc="0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2.Пропажа.</a:t>
            </a:r>
          </a:p>
          <a:p>
            <a:r>
              <a:rPr lang="ru-RU" sz="5400" b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3.Нашли воришку.</a:t>
            </a:r>
            <a:endParaRPr lang="ru-RU" sz="5400" b="1" cap="none" spc="0" dirty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2354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30</Words>
  <Application>Microsoft Office PowerPoint</Application>
  <PresentationFormat>Экран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6</cp:revision>
  <dcterms:created xsi:type="dcterms:W3CDTF">2016-03-29T06:16:07Z</dcterms:created>
  <dcterms:modified xsi:type="dcterms:W3CDTF">2016-03-29T08:09:18Z</dcterms:modified>
</cp:coreProperties>
</file>