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74" r:id="rId3"/>
    <p:sldId id="268" r:id="rId4"/>
    <p:sldId id="269" r:id="rId5"/>
    <p:sldId id="271" r:id="rId6"/>
    <p:sldId id="272" r:id="rId7"/>
    <p:sldId id="273" r:id="rId8"/>
    <p:sldId id="270" r:id="rId9"/>
    <p:sldId id="264" r:id="rId10"/>
    <p:sldId id="261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990033"/>
    <a:srgbClr val="CC0066"/>
    <a:srgbClr val="990000"/>
    <a:srgbClr val="000099"/>
    <a:srgbClr val="CC66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3339"/>
        <p:guide pos="10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4EE95-C631-429D-B63A-79EB2F450CD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21D6F3-1E42-4824-90AE-2D707F32D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7DDF-6A01-4B52-988B-64B7083C005C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0059-3198-487A-94F7-B96D18C23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BF12D-1BD6-4504-A69D-EE12CE42CAFE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29B4-4C4A-48CC-9FD2-B290D1410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D061-6189-4B24-A1D2-8C4E3106E57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895E-FA8A-43A3-B223-8007B1D99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F078-7925-4BC9-84CC-1566C044C00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7BDC-D3DA-4BD1-A309-392129681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BC62-41DE-440D-861C-D68519630DB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9FC7-C572-4937-BF67-F89EA3B0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9D44-6226-48D7-97BA-4063C9B866F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4B22-C27B-4087-9489-BCAA889D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FBA-10CB-4FE2-B1F3-ECE9ED1DC4DC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7532-8F30-4B4C-AB5B-95D0CC557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8056E-B8FD-4C27-8781-FBE7D35A78D5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A675-94FE-48A4-8EDF-9F808E03E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AB01-F985-4231-A75E-70DF02C5B20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5FE7-695E-465E-B633-620FCE3E4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D05-74BD-4ECB-97E8-B3A050292D70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6C83-B044-482E-939D-2E7DAC7C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F814-9FD6-439D-836C-26BB32CB531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0A21-9D9F-4526-9740-51A4424A2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C80035-8EB8-4DB8-A448-C3CC1518F19C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65E18B-1522-4EE8-935D-E6AFDA5F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.ytimg.com/vi/LSosGjc3vxw/sddefault.jpg" TargetMode="External"/><Relationship Id="rId13" Type="http://schemas.openxmlformats.org/officeDocument/2006/relationships/hyperlink" Target="http://nigrb.ru/uploads/posts/2015-06/1435329549_korovy.jpg" TargetMode="External"/><Relationship Id="rId18" Type="http://schemas.openxmlformats.org/officeDocument/2006/relationships/hyperlink" Target="http://ozgeshe.kz/wp-content/uploads/2015/03/vorobej-vorobej-ptitca-vorobej-risunok-ptitci-vorobushek-65559929883.jpg" TargetMode="External"/><Relationship Id="rId3" Type="http://schemas.openxmlformats.org/officeDocument/2006/relationships/hyperlink" Target="http://www.womanparadise.ru/wp-content/uploads/2010/01/romashki.jpg" TargetMode="External"/><Relationship Id="rId21" Type="http://schemas.openxmlformats.org/officeDocument/2006/relationships/hyperlink" Target="http://www.alpha-spb.com/uploads/posts/2014-02/1392296774_2.jpg" TargetMode="External"/><Relationship Id="rId7" Type="http://schemas.openxmlformats.org/officeDocument/2006/relationships/hyperlink" Target="http://www.style4u.kz/content/catalog/asis/72.jpg" TargetMode="External"/><Relationship Id="rId12" Type="http://schemas.openxmlformats.org/officeDocument/2006/relationships/hyperlink" Target="http://s3.picofile.com/file/7688531826/imagesalbum_blogsky_com_13_.jpg" TargetMode="External"/><Relationship Id="rId17" Type="http://schemas.openxmlformats.org/officeDocument/2006/relationships/hyperlink" Target="http://s00.yaplakal.com/pics/pics_original/6/2/1/2970126.jpg" TargetMode="External"/><Relationship Id="rId2" Type="http://schemas.openxmlformats.org/officeDocument/2006/relationships/hyperlink" Target="http://www.playcast.ru/uploads/2015/03/07/12528524.jpg" TargetMode="External"/><Relationship Id="rId16" Type="http://schemas.openxmlformats.org/officeDocument/2006/relationships/hyperlink" Target="http://persianpet.org/forum/images/imported/2010/11/4437.jpg" TargetMode="External"/><Relationship Id="rId20" Type="http://schemas.openxmlformats.org/officeDocument/2006/relationships/hyperlink" Target="http://39.img.avito.st/1280x960/16875934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tatarstan.ru/yablonya.jpg" TargetMode="External"/><Relationship Id="rId11" Type="http://schemas.openxmlformats.org/officeDocument/2006/relationships/hyperlink" Target="http://www.yarskonline.ru/upload_files/news/5830_1.jpg" TargetMode="External"/><Relationship Id="rId5" Type="http://schemas.openxmlformats.org/officeDocument/2006/relationships/hyperlink" Target="http://www.bankoboev.ru/images/NDEzNzk0/Bankoboev.Ru_krasnoyu_kistyu_ryabina_zazhglas.jpg" TargetMode="External"/><Relationship Id="rId15" Type="http://schemas.openxmlformats.org/officeDocument/2006/relationships/hyperlink" Target="http://fotohomka.ru/images/Nov/25/022a82e704ee1f26f97d3805c5686401/1.jpg" TargetMode="External"/><Relationship Id="rId10" Type="http://schemas.openxmlformats.org/officeDocument/2006/relationships/hyperlink" Target="http://fotohomka.ru/images/Jan/07/a3d8ffbcf2f74fb6a5a5a43650f929a5/1.jpg" TargetMode="External"/><Relationship Id="rId19" Type="http://schemas.openxmlformats.org/officeDocument/2006/relationships/hyperlink" Target="http://iphoto.md/images/2014/11/02/fotolia_22201526.jpg" TargetMode="External"/><Relationship Id="rId4" Type="http://schemas.openxmlformats.org/officeDocument/2006/relationships/hyperlink" Target="http://img0.liveinternet.ru/images/attach/c/4/122/498/122498930__pic26.jpg" TargetMode="External"/><Relationship Id="rId9" Type="http://schemas.openxmlformats.org/officeDocument/2006/relationships/hyperlink" Target="http://www.bankoboev.ru/images/NTEyNzA0/Bankoboev.Ru_vasilek_i_leto.jpg" TargetMode="External"/><Relationship Id="rId14" Type="http://schemas.openxmlformats.org/officeDocument/2006/relationships/hyperlink" Target="http://immaginianimali.com/data/media/9/marrone_pecore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62.img.avito.st/1280x960/530028962.jpg" TargetMode="External"/><Relationship Id="rId13" Type="http://schemas.openxmlformats.org/officeDocument/2006/relationships/hyperlink" Target="http://www.setwalls.ru/large/201304/20769.jpg" TargetMode="External"/><Relationship Id="rId18" Type="http://schemas.openxmlformats.org/officeDocument/2006/relationships/hyperlink" Target="http://s3-eu-west-1.amazonaws.com/images.shopk.it/produtos/1866d4d75ac0f991223ac02a425cb575.png" TargetMode="External"/><Relationship Id="rId3" Type="http://schemas.openxmlformats.org/officeDocument/2006/relationships/hyperlink" Target="http://files.vm.ru/photo/vecherka/2015/06/doc6l3envj7pi0697c1le5_800_480.jpg" TargetMode="External"/><Relationship Id="rId21" Type="http://schemas.openxmlformats.org/officeDocument/2006/relationships/hyperlink" Target="http://it-n.ru/attachment.aspx?id=163981" TargetMode="External"/><Relationship Id="rId7" Type="http://schemas.openxmlformats.org/officeDocument/2006/relationships/hyperlink" Target="http://bastian-hoffmann.com/files/gimgs/20_7elster.jpg" TargetMode="External"/><Relationship Id="rId12" Type="http://schemas.openxmlformats.org/officeDocument/2006/relationships/hyperlink" Target="http://pfg.host2.created.ru/uploads/page_icons/thumb/n/800x800/14_2.jpg" TargetMode="External"/><Relationship Id="rId17" Type="http://schemas.openxmlformats.org/officeDocument/2006/relationships/hyperlink" Target="http://www.blic.rs/data/images/2010-10-08/80191_svmandarinefotoshutterstock11167330_orig.jpg?ver=1286551285" TargetMode="External"/><Relationship Id="rId2" Type="http://schemas.openxmlformats.org/officeDocument/2006/relationships/hyperlink" Target="http://agro-ua.org.ua/_bd/56/30953329.jpeg" TargetMode="External"/><Relationship Id="rId16" Type="http://schemas.openxmlformats.org/officeDocument/2006/relationships/hyperlink" Target="http://i93.mindmix.ru/58/97/379758/60/6672960/0.jpeg" TargetMode="External"/><Relationship Id="rId20" Type="http://schemas.openxmlformats.org/officeDocument/2006/relationships/hyperlink" Target="http://it-n.ru/attachment.aspx?id=1651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ub.foto.ru/gallery/images/photo/2006/02/28/575868.jpg" TargetMode="External"/><Relationship Id="rId11" Type="http://schemas.openxmlformats.org/officeDocument/2006/relationships/hyperlink" Target="http://zakaz-mebeli45.ru/sites/default/files/product-gallery/interior_of_children_room_004.jpg" TargetMode="External"/><Relationship Id="rId5" Type="http://schemas.openxmlformats.org/officeDocument/2006/relationships/hyperlink" Target="http://107809.selcdn.ru/forum/uploads/monthly_03_2012/post-2457-1332823119.jpg" TargetMode="External"/><Relationship Id="rId15" Type="http://schemas.openxmlformats.org/officeDocument/2006/relationships/hyperlink" Target="http://www.shafakype.com.ua/_ph/71/538378903.jpg" TargetMode="External"/><Relationship Id="rId10" Type="http://schemas.openxmlformats.org/officeDocument/2006/relationships/hyperlink" Target="http://chezasite.com/media/2010-07/Flashlight.jpg" TargetMode="External"/><Relationship Id="rId19" Type="http://schemas.openxmlformats.org/officeDocument/2006/relationships/hyperlink" Target="http://les.udolural.ru/files/0/6845231312749638.jpg" TargetMode="External"/><Relationship Id="rId4" Type="http://schemas.openxmlformats.org/officeDocument/2006/relationships/hyperlink" Target="http://fs.nashaucheba.ru/tw_files2/urls_3/1602/d-1601861/img5.jpg" TargetMode="External"/><Relationship Id="rId9" Type="http://schemas.openxmlformats.org/officeDocument/2006/relationships/hyperlink" Target="http://cs421330.userapi.com/v421330536/19e/icD4_NQhEoQ.jpg" TargetMode="External"/><Relationship Id="rId14" Type="http://schemas.openxmlformats.org/officeDocument/2006/relationships/hyperlink" Target="http://lookw.ru/1/88/1380311129-lesnie-yagodi--37.jpg" TargetMode="External"/><Relationship Id="rId22" Type="http://schemas.openxmlformats.org/officeDocument/2006/relationships/hyperlink" Target="https://img-fotki.yandex.ru/get/9329/143356450.3/0_13d855_254d8c10_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ctrTitle"/>
          </p:nvPr>
        </p:nvSpPr>
        <p:spPr>
          <a:xfrm>
            <a:off x="719138" y="1268413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99"/>
                </a:solidFill>
                <a:latin typeface="Monotype Corsiva" pitchFamily="66" charset="0"/>
              </a:rPr>
              <a:t>Словарная работа</a:t>
            </a:r>
          </a:p>
        </p:txBody>
      </p:sp>
      <p:sp>
        <p:nvSpPr>
          <p:cNvPr id="1433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6375" y="2708275"/>
            <a:ext cx="6400800" cy="1752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Тематические </a:t>
            </a:r>
          </a:p>
          <a:p>
            <a:pPr eaLnBrk="1" hangingPunct="1"/>
            <a:r>
              <a:rPr lang="ru-RU" b="1" smtClean="0">
                <a:solidFill>
                  <a:srgbClr val="993300"/>
                </a:solidFill>
                <a:latin typeface="Georgia" pitchFamily="18" charset="0"/>
              </a:rPr>
              <a:t>картинные диктанты</a:t>
            </a:r>
          </a:p>
        </p:txBody>
      </p:sp>
      <p:sp>
        <p:nvSpPr>
          <p:cNvPr id="14339" name="Подзаголовок 3"/>
          <p:cNvSpPr txBox="1">
            <a:spLocks/>
          </p:cNvSpPr>
          <p:nvPr/>
        </p:nvSpPr>
        <p:spPr bwMode="auto">
          <a:xfrm>
            <a:off x="1835150" y="6021388"/>
            <a:ext cx="7308850" cy="8366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	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>
          <a:xfrm>
            <a:off x="0" y="6024563"/>
            <a:ext cx="1835150" cy="836612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rgbClr val="003366"/>
                </a:solidFill>
              </a:rPr>
              <a:t>2015 год</a:t>
            </a:r>
            <a:endParaRPr lang="ru-RU" sz="2000" b="1" dirty="0">
              <a:solidFill>
                <a:srgbClr val="003366"/>
              </a:solidFill>
            </a:endParaRPr>
          </a:p>
        </p:txBody>
      </p:sp>
      <p:sp>
        <p:nvSpPr>
          <p:cNvPr id="9" name="Управляющая кнопка: сведения 8">
            <a:hlinkClick r:id="rId2" action="ppaction://hlinksldjump" highlightClick="1"/>
          </p:cNvPr>
          <p:cNvSpPr/>
          <p:nvPr/>
        </p:nvSpPr>
        <p:spPr>
          <a:xfrm>
            <a:off x="8351838" y="5084763"/>
            <a:ext cx="576262" cy="720725"/>
          </a:xfrm>
          <a:prstGeom prst="actionButtonInform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4333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90000"/>
                </a:solidFill>
              </a:rPr>
              <a:t>Использованные источники</a:t>
            </a:r>
          </a:p>
        </p:txBody>
      </p:sp>
      <p:sp>
        <p:nvSpPr>
          <p:cNvPr id="23554" name="Объект 3"/>
          <p:cNvSpPr>
            <a:spLocks noGrp="1"/>
          </p:cNvSpPr>
          <p:nvPr>
            <p:ph idx="1"/>
          </p:nvPr>
        </p:nvSpPr>
        <p:spPr>
          <a:xfrm>
            <a:off x="468313" y="728663"/>
            <a:ext cx="8301037" cy="56880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Фон презентации </a:t>
            </a:r>
            <a:r>
              <a:rPr lang="en-US" sz="1400" b="1" smtClean="0">
                <a:hlinkClick r:id="rId2"/>
              </a:rPr>
              <a:t>http://www.playcast.ru/uploads/2015/03/07/12528524.jpg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ромашка </a:t>
            </a:r>
            <a:r>
              <a:rPr lang="en-US" sz="1400" b="1" smtClean="0">
                <a:hlinkClick r:id="rId3"/>
              </a:rPr>
              <a:t>http://www.womanparadise.ru/wp-content/uploads/2010/01/romashki.jpg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сирень  </a:t>
            </a:r>
            <a:r>
              <a:rPr lang="en-US" sz="1400" b="1" smtClean="0">
                <a:hlinkClick r:id="rId4"/>
              </a:rPr>
              <a:t>http://img0.liveinternet.ru/images/attach/c/4/122/498/122498930__pic26.jpg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рябина </a:t>
            </a:r>
            <a:r>
              <a:rPr lang="en-US" sz="1400" b="1" smtClean="0">
                <a:hlinkClick r:id="rId5"/>
              </a:rPr>
              <a:t>http://www.bankoboev.ru/images/NDEzNzk0/Bankoboev.Ru_krasnoyu_kistyu_ryabina_zazhglas.jpg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яблоня </a:t>
            </a:r>
            <a:r>
              <a:rPr lang="en-US" sz="1400" b="1" smtClean="0">
                <a:hlinkClick r:id="rId6"/>
              </a:rPr>
              <a:t>http://protatarstan.ru/yablonya.jpg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береза </a:t>
            </a:r>
            <a:r>
              <a:rPr lang="en-US" sz="1400" b="1" smtClean="0">
                <a:hlinkClick r:id="rId7"/>
              </a:rPr>
              <a:t>http://www.style4u.kz/content/catalog/asis/72.jpg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черемуха </a:t>
            </a:r>
            <a:r>
              <a:rPr lang="en-US" sz="1400" b="1" smtClean="0">
                <a:hlinkClick r:id="rId8"/>
              </a:rPr>
              <a:t>http://i.ytimg.com/vi/LSosGjc3vxw/sddefault.jpg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василек </a:t>
            </a:r>
            <a:r>
              <a:rPr lang="en-US" sz="1400" b="1" smtClean="0">
                <a:hlinkClick r:id="rId9"/>
              </a:rPr>
              <a:t>http://www.bankoboev.ru/images/NTEyNzA0/Bankoboev.Ru_vasilek_i_leto.jpg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заяц </a:t>
            </a:r>
            <a:r>
              <a:rPr lang="en-US" sz="1400" b="1" smtClean="0">
                <a:hlinkClick r:id="rId10"/>
              </a:rPr>
              <a:t>http://fotohomka.ru/images/Jan/07/a3d8ffbcf2f74fb6a5a5a43650f929a5/1.jpg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медведь </a:t>
            </a:r>
            <a:r>
              <a:rPr lang="en-US" sz="1400" b="1" smtClean="0">
                <a:hlinkClick r:id="rId11"/>
              </a:rPr>
              <a:t>http://www.yarskonline.ru/upload_files/news/5830_1.jpg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собака </a:t>
            </a:r>
            <a:r>
              <a:rPr lang="en-US" sz="1400" b="1" smtClean="0">
                <a:hlinkClick r:id="rId12"/>
              </a:rPr>
              <a:t>http://s3.picofile.com/file/7688531826/imagesalbum_blogsky_com_13_.jpg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корова </a:t>
            </a:r>
            <a:r>
              <a:rPr lang="en-US" sz="1400" b="1" smtClean="0">
                <a:hlinkClick r:id="rId13"/>
              </a:rPr>
              <a:t>http://nigrb.ru/uploads/posts/2015-06/1435329549_korovy.jpg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баран </a:t>
            </a:r>
            <a:r>
              <a:rPr lang="en-US" sz="1400" b="1" smtClean="0">
                <a:hlinkClick r:id="rId14"/>
              </a:rPr>
              <a:t>http://immaginianimali.com/data/media/9/marrone_pecore.jpg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жираф </a:t>
            </a:r>
            <a:r>
              <a:rPr lang="en-US" sz="1400" b="1" smtClean="0">
                <a:hlinkClick r:id="rId15"/>
              </a:rPr>
              <a:t>http://fotohomka.ru/images/Nov/25/022a82e704ee1f26f97d3805c5686401/1.jpg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голубь  </a:t>
            </a:r>
            <a:r>
              <a:rPr lang="en-US" sz="1400" b="1" smtClean="0">
                <a:hlinkClick r:id="rId16"/>
              </a:rPr>
              <a:t>http://persianpet.org/forum/images/imported/2010/11/4437.jpg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дятел </a:t>
            </a:r>
            <a:r>
              <a:rPr lang="en-US" sz="1400" b="1" smtClean="0">
                <a:hlinkClick r:id="rId17"/>
              </a:rPr>
              <a:t>http://s00.yaplakal.com/pics/pics_original/6/2/1/2970126.jpg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воробей </a:t>
            </a:r>
            <a:r>
              <a:rPr lang="en-US" sz="1400" b="1" smtClean="0">
                <a:hlinkClick r:id="rId18"/>
              </a:rPr>
              <a:t>http://ozgeshe.kz/wp-content/uploads/2015/03/vorobej-vorobej-ptitca-vorobej-risunok-ptitci-vorobushek-65559929883.jpg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горох  </a:t>
            </a:r>
            <a:r>
              <a:rPr lang="en-US" sz="1400" b="1" smtClean="0">
                <a:hlinkClick r:id="rId19"/>
              </a:rPr>
              <a:t>http://iphoto.md/images/2014/11/02/fotolia_22201526.jpg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картофель </a:t>
            </a:r>
            <a:r>
              <a:rPr lang="en-US" sz="1400" b="1" smtClean="0">
                <a:hlinkClick r:id="rId20"/>
              </a:rPr>
              <a:t>http://39.img.avito.st/1280x960/1687593439.jpg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Балкон </a:t>
            </a:r>
            <a:r>
              <a:rPr lang="en-US" sz="1400" b="1" smtClean="0">
                <a:hlinkClick r:id="rId21"/>
              </a:rPr>
              <a:t>http://www.alpha-spb.com/uploads/posts/2014-02/1392296774_2.jpg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287338" y="296863"/>
            <a:ext cx="8677275" cy="6223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капуста </a:t>
            </a:r>
            <a:r>
              <a:rPr lang="en-US" sz="1400" b="1" smtClean="0">
                <a:hlinkClick r:id="rId2"/>
              </a:rPr>
              <a:t>http://agro-ua.org.ua/_bd/56/30953329.jpeg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огурец </a:t>
            </a:r>
            <a:r>
              <a:rPr lang="en-US" sz="1400" b="1" smtClean="0">
                <a:hlinkClick r:id="rId3"/>
              </a:rPr>
              <a:t>http://files.vm.ru/photo/vecherka/2015/06/doc6l3envj7pi0697c1le5_800_480.jpg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помидор </a:t>
            </a:r>
            <a:r>
              <a:rPr lang="en-US" sz="1400" b="1" smtClean="0">
                <a:hlinkClick r:id="rId4"/>
              </a:rPr>
              <a:t>http://fs.nashaucheba.ru/tw_files2/urls_3/1602/d-1601861/img5.jpg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ворона </a:t>
            </a:r>
            <a:r>
              <a:rPr lang="en-US" sz="1400" b="1" smtClean="0">
                <a:hlinkClick r:id="rId5"/>
              </a:rPr>
              <a:t>http://107809.selcdn.ru/forum/uploads/monthly_03_2012/post-2457-1332823119.jpg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синица </a:t>
            </a:r>
            <a:r>
              <a:rPr lang="en-US" sz="1400" b="1" smtClean="0">
                <a:hlinkClick r:id="rId6"/>
              </a:rPr>
              <a:t>http://club.foto.ru/gallery/images/photo/2006/02/28/575868.jpg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сорока </a:t>
            </a:r>
            <a:r>
              <a:rPr lang="en-US" sz="1400" b="1" smtClean="0">
                <a:hlinkClick r:id="rId7"/>
              </a:rPr>
              <a:t>http://bastian-hoffmann.com/files/gimgs/20_7elster.jpg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картина </a:t>
            </a:r>
            <a:r>
              <a:rPr lang="en-US" sz="1400" b="1" smtClean="0">
                <a:hlinkClick r:id="rId8"/>
              </a:rPr>
              <a:t>http://62.img.avito.st/1280x960/530028962.jpg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кровать </a:t>
            </a:r>
            <a:r>
              <a:rPr lang="en-US" sz="1400" b="1" smtClean="0">
                <a:hlinkClick r:id="rId9"/>
              </a:rPr>
              <a:t>http://cs421330.userapi.com/v421330536/19e/icD4_NQhEoQ.jpg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фонарь </a:t>
            </a:r>
            <a:r>
              <a:rPr lang="en-US" sz="1400" b="1" smtClean="0">
                <a:hlinkClick r:id="rId10"/>
              </a:rPr>
              <a:t>http://chezasite.com/media/2010-07/Flashlight.jpg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комната </a:t>
            </a:r>
            <a:r>
              <a:rPr lang="en-US" sz="1400" b="1" smtClean="0">
                <a:hlinkClick r:id="rId11"/>
              </a:rPr>
              <a:t>http://zakaz-mebeli45.ru/sites/default/files/product-gallery/interior_of_children_room_004.jpg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календарь </a:t>
            </a:r>
            <a:r>
              <a:rPr lang="en-US" sz="1400" b="1" smtClean="0">
                <a:hlinkClick r:id="rId12"/>
              </a:rPr>
              <a:t>http://pfg.host2.created.ru/uploads/page_icons/thumb/n/800x800/14_2.jpg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апельсин </a:t>
            </a:r>
            <a:r>
              <a:rPr lang="en-US" sz="1400" b="1" smtClean="0">
                <a:hlinkClick r:id="rId13"/>
              </a:rPr>
              <a:t>http://www.setwalls.ru/large/201304/20769.jpg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малина </a:t>
            </a:r>
            <a:r>
              <a:rPr lang="en-US" sz="1400" b="1" smtClean="0">
                <a:hlinkClick r:id="rId14"/>
              </a:rPr>
              <a:t>http://lookw.ru/1/88/1380311129-lesnie-yagodi--37.jpg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абрикос </a:t>
            </a:r>
            <a:r>
              <a:rPr lang="en-US" sz="1400" b="1" smtClean="0">
                <a:hlinkClick r:id="rId15"/>
              </a:rPr>
              <a:t>http://www.shafakype.com.ua/_ph/71/538378903.jpg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яблоко </a:t>
            </a:r>
            <a:r>
              <a:rPr lang="en-US" sz="1400" b="1" smtClean="0">
                <a:hlinkClick r:id="rId16"/>
              </a:rPr>
              <a:t>http://i93.mindmix.ru/58/97/379758/60/6672960/0.jpeg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мандарин </a:t>
            </a:r>
            <a:r>
              <a:rPr lang="en-US" sz="1400" b="1" smtClean="0">
                <a:hlinkClick r:id="rId17"/>
              </a:rPr>
              <a:t>http://www.blic.rs/data/images/2010-10-08/80191_svmandarinefotoshutterstock11167330_orig.jpg?ver=1286551285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лимон </a:t>
            </a:r>
            <a:r>
              <a:rPr lang="en-US" sz="1400" b="1" smtClean="0">
                <a:hlinkClick r:id="rId18"/>
              </a:rPr>
              <a:t>http://s3-eu-west-1.amazonaws.com/images.shopk.it/produtos/1866d4d75ac0f991223ac02a425cb575.png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смородина </a:t>
            </a:r>
            <a:r>
              <a:rPr lang="en-US" sz="1400" b="1" smtClean="0">
                <a:hlinkClick r:id="rId19"/>
              </a:rPr>
              <a:t>http://les.udolural.ru/files/0/6845231312749638.jpg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hlinkClick r:id="rId20"/>
              </a:rPr>
              <a:t>Срыбных Е.В. Технологические приемы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cs typeface="Arial" charset="0"/>
                <a:hlinkClick r:id="rId21"/>
              </a:rPr>
              <a:t>Лебедев С.Н. Шаблоны Дедушки Гуру</a:t>
            </a:r>
            <a:endParaRPr lang="ru-RU" sz="1400" b="1" smtClean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/>
              <a:t>Листочек </a:t>
            </a:r>
            <a:r>
              <a:rPr lang="en-US" sz="1400" b="1" smtClean="0">
                <a:hlinkClick r:id="rId22"/>
              </a:rPr>
              <a:t>https://img-fotki.yandex.ru/get/9329/143356450.3/0_13d855_254d8c10_S</a:t>
            </a: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</p:txBody>
      </p:sp>
      <p:sp>
        <p:nvSpPr>
          <p:cNvPr id="4" name="Скругленный прямоугольник 3">
            <a:hlinkClick r:id="" action="ppaction://hlinkshowjump?jump=firstslide"/>
          </p:cNvPr>
          <p:cNvSpPr/>
          <p:nvPr/>
        </p:nvSpPr>
        <p:spPr>
          <a:xfrm>
            <a:off x="7632700" y="6007100"/>
            <a:ext cx="1344613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Начало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7640638" y="6427788"/>
            <a:ext cx="1336675" cy="4191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94441" y="188640"/>
            <a:ext cx="471652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99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Содержание</a:t>
            </a:r>
            <a:endParaRPr lang="ru-RU" sz="5400" b="1" dirty="0">
              <a:solidFill>
                <a:srgbClr val="99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362" name="TextBox 11"/>
          <p:cNvSpPr txBox="1">
            <a:spLocks noChangeArrowheads="1"/>
          </p:cNvSpPr>
          <p:nvPr/>
        </p:nvSpPr>
        <p:spPr bwMode="auto">
          <a:xfrm>
            <a:off x="1614488" y="1146175"/>
            <a:ext cx="6246812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Деревья, кустарники, цветы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Звери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Птицы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Овощи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Фрукты, ягоды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Разное</a:t>
            </a:r>
          </a:p>
          <a:p>
            <a:pPr>
              <a:lnSpc>
                <a:spcPct val="150000"/>
              </a:lnSpc>
            </a:pPr>
            <a:r>
              <a:rPr lang="ru-RU" sz="3200" b="1">
                <a:solidFill>
                  <a:srgbClr val="000099"/>
                </a:solidFill>
              </a:rPr>
              <a:t>Цвета</a:t>
            </a:r>
          </a:p>
        </p:txBody>
      </p:sp>
      <p:pic>
        <p:nvPicPr>
          <p:cNvPr id="44" name="Рисунок 4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3" y="1222260"/>
            <a:ext cx="699121" cy="550558"/>
          </a:xfrm>
          <a:prstGeom prst="rect">
            <a:avLst/>
          </a:prstGeom>
        </p:spPr>
      </p:pic>
      <p:pic>
        <p:nvPicPr>
          <p:cNvPr id="45" name="Рисунок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4" y="2060848"/>
            <a:ext cx="699121" cy="550558"/>
          </a:xfrm>
          <a:prstGeom prst="rect">
            <a:avLst/>
          </a:prstGeom>
        </p:spPr>
      </p:pic>
      <p:pic>
        <p:nvPicPr>
          <p:cNvPr id="46" name="Рисунок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5" y="2816932"/>
            <a:ext cx="699121" cy="550558"/>
          </a:xfrm>
          <a:prstGeom prst="rect">
            <a:avLst/>
          </a:prstGeom>
        </p:spPr>
      </p:pic>
      <p:pic>
        <p:nvPicPr>
          <p:cNvPr id="47" name="Рисунок 4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6" y="3502848"/>
            <a:ext cx="699121" cy="550558"/>
          </a:xfrm>
          <a:prstGeom prst="rect">
            <a:avLst/>
          </a:prstGeom>
        </p:spPr>
      </p:pic>
      <p:pic>
        <p:nvPicPr>
          <p:cNvPr id="48" name="Рисунок 4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2" y="4221088"/>
            <a:ext cx="699121" cy="550558"/>
          </a:xfrm>
          <a:prstGeom prst="rect">
            <a:avLst/>
          </a:prstGeom>
        </p:spPr>
      </p:pic>
      <p:pic>
        <p:nvPicPr>
          <p:cNvPr id="49" name="Рисунок 4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974486" y="5013176"/>
            <a:ext cx="699121" cy="550558"/>
          </a:xfrm>
          <a:prstGeom prst="rect">
            <a:avLst/>
          </a:prstGeom>
        </p:spPr>
      </p:pic>
      <p:pic>
        <p:nvPicPr>
          <p:cNvPr id="50" name="Рисунок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 rot="10800000">
            <a:off x="1008380" y="5645427"/>
            <a:ext cx="699121" cy="550558"/>
          </a:xfrm>
          <a:prstGeom prst="rect">
            <a:avLst/>
          </a:prstGeom>
        </p:spPr>
      </p:pic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1046" y="495471"/>
            <a:ext cx="5249636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1046" y="495471"/>
            <a:ext cx="5249635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95471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1045" y="495471"/>
            <a:ext cx="5249635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1046" y="495471"/>
            <a:ext cx="5249634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22250" y="49530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 _ </a:t>
            </a:r>
            <a:r>
              <a:rPr lang="ru-RU" sz="2800" b="1" dirty="0" err="1"/>
              <a:t>машка</a:t>
            </a:r>
            <a:endParaRPr lang="ru-RU" sz="2800" b="1" dirty="0"/>
          </a:p>
        </p:txBody>
      </p:sp>
      <p:sp>
        <p:nvSpPr>
          <p:cNvPr id="20" name="текст 2"/>
          <p:cNvSpPr/>
          <p:nvPr/>
        </p:nvSpPr>
        <p:spPr>
          <a:xfrm>
            <a:off x="222250" y="133350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 _ </a:t>
            </a:r>
            <a:r>
              <a:rPr lang="ru-RU" sz="2800" b="1" dirty="0" err="1"/>
              <a:t>рень</a:t>
            </a:r>
            <a:endParaRPr lang="ru-RU" sz="2800" b="1" dirty="0"/>
          </a:p>
        </p:txBody>
      </p:sp>
      <p:sp>
        <p:nvSpPr>
          <p:cNvPr id="21" name="текст 3"/>
          <p:cNvSpPr/>
          <p:nvPr/>
        </p:nvSpPr>
        <p:spPr>
          <a:xfrm>
            <a:off x="222250" y="2195513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р _ </a:t>
            </a:r>
            <a:r>
              <a:rPr lang="ru-RU" sz="2800" b="1" dirty="0" err="1"/>
              <a:t>бина</a:t>
            </a:r>
            <a:endParaRPr lang="ru-RU" sz="2800" b="1" dirty="0"/>
          </a:p>
        </p:txBody>
      </p:sp>
      <p:sp>
        <p:nvSpPr>
          <p:cNvPr id="22" name="текст 4"/>
          <p:cNvSpPr/>
          <p:nvPr/>
        </p:nvSpPr>
        <p:spPr>
          <a:xfrm>
            <a:off x="222250" y="3032125"/>
            <a:ext cx="2627313" cy="5413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/>
              <a:t>ябл</a:t>
            </a:r>
            <a:r>
              <a:rPr lang="ru-RU" sz="2800" b="1" dirty="0"/>
              <a:t> _ </a:t>
            </a:r>
            <a:r>
              <a:rPr lang="ru-RU" sz="2800" b="1" dirty="0" err="1"/>
              <a:t>ня</a:t>
            </a:r>
            <a:r>
              <a:rPr lang="ru-RU" sz="2800" b="1" dirty="0"/>
              <a:t> </a:t>
            </a:r>
            <a:endParaRPr lang="ru-RU" sz="2800" b="1" dirty="0"/>
          </a:p>
        </p:txBody>
      </p:sp>
      <p:sp>
        <p:nvSpPr>
          <p:cNvPr id="23" name="текст 5"/>
          <p:cNvSpPr/>
          <p:nvPr/>
        </p:nvSpPr>
        <p:spPr>
          <a:xfrm>
            <a:off x="222250" y="3894138"/>
            <a:ext cx="2627313" cy="5413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 _ </a:t>
            </a:r>
            <a:r>
              <a:rPr lang="ru-RU" sz="2800" b="1" dirty="0" err="1"/>
              <a:t>рёза</a:t>
            </a:r>
            <a:endParaRPr lang="ru-RU" sz="2800" b="1" dirty="0"/>
          </a:p>
        </p:txBody>
      </p:sp>
      <p:sp>
        <p:nvSpPr>
          <p:cNvPr id="24" name="5"/>
          <p:cNvSpPr/>
          <p:nvPr/>
        </p:nvSpPr>
        <p:spPr>
          <a:xfrm>
            <a:off x="3348038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48038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48038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48038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48038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97857"/>
            <a:ext cx="5249636" cy="393722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1" name="текст 1"/>
          <p:cNvSpPr/>
          <p:nvPr/>
        </p:nvSpPr>
        <p:spPr>
          <a:xfrm>
            <a:off x="211138" y="4773613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 _ </a:t>
            </a:r>
            <a:r>
              <a:rPr lang="ru-RU" sz="2800" b="1" dirty="0" err="1"/>
              <a:t>рёмуха</a:t>
            </a:r>
            <a:endParaRPr lang="ru-RU" sz="2800" b="1" dirty="0"/>
          </a:p>
        </p:txBody>
      </p:sp>
      <p:sp>
        <p:nvSpPr>
          <p:cNvPr id="32" name="1"/>
          <p:cNvSpPr/>
          <p:nvPr/>
        </p:nvSpPr>
        <p:spPr>
          <a:xfrm>
            <a:off x="3351213" y="219710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4228" y="507400"/>
            <a:ext cx="5249636" cy="3937227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4" name="текст 1"/>
          <p:cNvSpPr/>
          <p:nvPr/>
        </p:nvSpPr>
        <p:spPr>
          <a:xfrm>
            <a:off x="211138" y="5600700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 _ с _ </a:t>
            </a:r>
            <a:r>
              <a:rPr lang="ru-RU" sz="2800" b="1" dirty="0" err="1"/>
              <a:t>лёк</a:t>
            </a:r>
            <a:endParaRPr lang="ru-RU" sz="2800" b="1" dirty="0"/>
          </a:p>
        </p:txBody>
      </p:sp>
      <p:sp>
        <p:nvSpPr>
          <p:cNvPr id="35" name="1"/>
          <p:cNvSpPr/>
          <p:nvPr/>
        </p:nvSpPr>
        <p:spPr>
          <a:xfrm>
            <a:off x="3351213" y="2206625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28688" y="4826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39813" y="13509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39813" y="22320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412875" y="30321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89025" y="38941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2800" y="47736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38200" y="56007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63663" y="56007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>
            <a:hlinkClick r:id="rId9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4" name="Скругленный прямоугольник 43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232 L -0.4842 0.24884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48056 0.38172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47274 0.49583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517055"/>
            <a:ext cx="5255999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06740" y="517055"/>
            <a:ext cx="5197124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518130"/>
            <a:ext cx="5256000" cy="393984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518130"/>
            <a:ext cx="5256000" cy="394092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517055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22250" y="517525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за _ ц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22250" y="1354138"/>
            <a:ext cx="2627313" cy="5413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 _ </a:t>
            </a:r>
            <a:r>
              <a:rPr lang="ru-RU" sz="3200" b="1" dirty="0" err="1"/>
              <a:t>дведь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22250" y="2216150"/>
            <a:ext cx="2627313" cy="5413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 _ бака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22250" y="305435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</a:t>
            </a:r>
            <a:r>
              <a:rPr lang="ru-RU" sz="3200" b="1" dirty="0" err="1"/>
              <a:t>рова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22250" y="3916363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 </a:t>
            </a:r>
            <a:r>
              <a:rPr lang="ru-RU" sz="3200" b="1" dirty="0"/>
              <a:t>_</a:t>
            </a:r>
            <a:r>
              <a:rPr lang="ru-RU" sz="3200" b="1" dirty="0"/>
              <a:t> ран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48038" y="222726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48038" y="222726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48038" y="222726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48038" y="222726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48038" y="222726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7415" y="517055"/>
            <a:ext cx="5252602" cy="393945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1" name="текст 5"/>
          <p:cNvSpPr/>
          <p:nvPr/>
        </p:nvSpPr>
        <p:spPr>
          <a:xfrm>
            <a:off x="222250" y="4884738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ж _ </a:t>
            </a:r>
            <a:r>
              <a:rPr lang="ru-RU" sz="3200" b="1" dirty="0" err="1"/>
              <a:t>раф</a:t>
            </a:r>
            <a:endParaRPr lang="ru-RU" sz="3200" b="1" dirty="0"/>
          </a:p>
        </p:txBody>
      </p:sp>
      <p:sp>
        <p:nvSpPr>
          <p:cNvPr id="32" name="5"/>
          <p:cNvSpPr/>
          <p:nvPr/>
        </p:nvSpPr>
        <p:spPr>
          <a:xfrm>
            <a:off x="3348038" y="2217738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363663" y="5270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28688" y="13541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35038" y="22161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14413" y="30702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01725" y="39354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01725" y="49022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39" name="Скругленный прямоугольник 38">
            <a:hlinkClick r:id="rId8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4842 0.38935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83868" y="517055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83868" y="519077"/>
            <a:ext cx="5256000" cy="393795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83868" y="517055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83868" y="517055"/>
            <a:ext cx="5255999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83868" y="517055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58763" y="517525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 _ </a:t>
            </a:r>
            <a:r>
              <a:rPr lang="ru-RU" sz="3200" b="1" dirty="0" err="1"/>
              <a:t>лубь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58763" y="1354138"/>
            <a:ext cx="2627312" cy="5413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д _ тел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58763" y="2216150"/>
            <a:ext cx="2627312" cy="5413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 _ р _ бей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58763" y="3054350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 _ р _ ка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58763" y="3916363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 _ р _ на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84550" y="2227263"/>
            <a:ext cx="5254625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84550" y="2227263"/>
            <a:ext cx="5254625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84550" y="2227263"/>
            <a:ext cx="5254625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84550" y="2227263"/>
            <a:ext cx="5254625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84550" y="2227263"/>
            <a:ext cx="5254625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60490" y="565701"/>
            <a:ext cx="5279378" cy="389335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1" name="текст 5"/>
          <p:cNvSpPr/>
          <p:nvPr/>
        </p:nvSpPr>
        <p:spPr>
          <a:xfrm>
            <a:off x="252413" y="4740275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 _ </a:t>
            </a:r>
            <a:r>
              <a:rPr lang="ru-RU" sz="3200" b="1" dirty="0" err="1"/>
              <a:t>ница</a:t>
            </a:r>
            <a:endParaRPr lang="ru-RU" sz="3200" b="1" dirty="0"/>
          </a:p>
        </p:txBody>
      </p:sp>
      <p:sp>
        <p:nvSpPr>
          <p:cNvPr id="32" name="5"/>
          <p:cNvSpPr/>
          <p:nvPr/>
        </p:nvSpPr>
        <p:spPr>
          <a:xfrm>
            <a:off x="3360738" y="22161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03300" y="5175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73163" y="13446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3913" y="221138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58913" y="221138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46150" y="30543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08125" y="30591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46150" y="39163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74800" y="39163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5200" y="474027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rId8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3" name="Скругленный прямоугольник 42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-0.4816 0.36319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3993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3993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3993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3993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3993" y="442142"/>
            <a:ext cx="5256000" cy="393945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07963" y="442913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п _ м _ дор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07963" y="1279525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 </a:t>
            </a:r>
            <a:r>
              <a:rPr lang="ru-RU" sz="3200" b="1" dirty="0"/>
              <a:t>_ </a:t>
            </a:r>
            <a:r>
              <a:rPr lang="ru-RU" sz="3200" b="1" dirty="0" err="1"/>
              <a:t>гурец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07963" y="2141538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пуста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07963" y="2979738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 _ </a:t>
            </a:r>
            <a:r>
              <a:rPr lang="ru-RU" sz="3200" b="1" dirty="0" err="1"/>
              <a:t>рох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07963" y="3841750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</a:t>
            </a:r>
            <a:r>
              <a:rPr lang="ru-RU" sz="3200" b="1" dirty="0" err="1"/>
              <a:t>ртоф</a:t>
            </a:r>
            <a:r>
              <a:rPr lang="ru-RU" sz="3200" b="1" dirty="0"/>
              <a:t> _ ль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33750" y="2152650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33750" y="2152650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33750" y="2152650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33750" y="2152650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33750" y="2152650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35692" y="442142"/>
            <a:ext cx="5252602" cy="393945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0" name="текст 5"/>
          <p:cNvSpPr/>
          <p:nvPr/>
        </p:nvSpPr>
        <p:spPr>
          <a:xfrm>
            <a:off x="207963" y="4595813"/>
            <a:ext cx="2628900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 _ </a:t>
            </a:r>
            <a:r>
              <a:rPr lang="ru-RU" sz="3200" b="1" dirty="0" err="1"/>
              <a:t>рковь</a:t>
            </a:r>
            <a:endParaRPr lang="ru-RU" sz="3200" b="1" dirty="0"/>
          </a:p>
        </p:txBody>
      </p:sp>
      <p:sp>
        <p:nvSpPr>
          <p:cNvPr id="31" name="5"/>
          <p:cNvSpPr/>
          <p:nvPr/>
        </p:nvSpPr>
        <p:spPr>
          <a:xfrm>
            <a:off x="3327400" y="2141538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1200" y="46037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76363" y="4572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39788" y="12763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41388" y="21256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57275" y="29972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1500" y="38417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03400" y="38417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15988" y="45783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1" name="Скругленный прямоугольник 40">
            <a:hlinkClick r:id="rId8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2" name="Скругленный прямоугольник 41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48195 0.35833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7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97640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50557" y="497640"/>
            <a:ext cx="5250614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97640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97640"/>
            <a:ext cx="5256000" cy="393945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04994" y="497640"/>
            <a:ext cx="5268626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22250" y="496888"/>
            <a:ext cx="2627313" cy="54133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_ п _ </a:t>
            </a:r>
            <a:r>
              <a:rPr lang="ru-RU" sz="3200" b="1" dirty="0" err="1"/>
              <a:t>льсин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22250" y="1335088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 _ </a:t>
            </a:r>
            <a:r>
              <a:rPr lang="ru-RU" sz="3200" b="1" dirty="0" err="1"/>
              <a:t>лина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22250" y="219710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_ </a:t>
            </a:r>
            <a:r>
              <a:rPr lang="ru-RU" sz="3200" b="1" dirty="0" err="1"/>
              <a:t>бр</a:t>
            </a:r>
            <a:r>
              <a:rPr lang="ru-RU" sz="3200" b="1" dirty="0"/>
              <a:t> </a:t>
            </a:r>
            <a:r>
              <a:rPr lang="ru-RU" sz="3200" b="1" dirty="0"/>
              <a:t>_ кос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22250" y="303530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/>
              <a:t>ябл</a:t>
            </a:r>
            <a:r>
              <a:rPr lang="ru-RU" sz="3200" b="1" dirty="0"/>
              <a:t> _ ко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22250" y="3897313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 _ </a:t>
            </a:r>
            <a:r>
              <a:rPr lang="ru-RU" sz="3200" b="1" dirty="0" err="1"/>
              <a:t>нд</a:t>
            </a:r>
            <a:r>
              <a:rPr lang="ru-RU" sz="3200" b="1" dirty="0"/>
              <a:t> _ </a:t>
            </a:r>
            <a:r>
              <a:rPr lang="ru-RU" sz="3200" b="1" dirty="0" err="1"/>
              <a:t>рин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48038" y="220821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48038" y="220821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48038" y="220821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48038" y="220821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48038" y="2208213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17621" y="497640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0" name="текст 5"/>
          <p:cNvSpPr/>
          <p:nvPr/>
        </p:nvSpPr>
        <p:spPr>
          <a:xfrm>
            <a:off x="233363" y="4740275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 _ </a:t>
            </a:r>
            <a:r>
              <a:rPr lang="ru-RU" sz="3200" b="1" dirty="0" err="1"/>
              <a:t>мон</a:t>
            </a:r>
            <a:endParaRPr lang="ru-RU" sz="3200" b="1" dirty="0"/>
          </a:p>
        </p:txBody>
      </p:sp>
      <p:sp>
        <p:nvSpPr>
          <p:cNvPr id="31" name="5"/>
          <p:cNvSpPr/>
          <p:nvPr/>
        </p:nvSpPr>
        <p:spPr>
          <a:xfrm>
            <a:off x="3417888" y="2198688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412154" y="502506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6" name="текст 5"/>
          <p:cNvSpPr/>
          <p:nvPr/>
        </p:nvSpPr>
        <p:spPr>
          <a:xfrm>
            <a:off x="223838" y="5481638"/>
            <a:ext cx="26273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см _ р _ дина</a:t>
            </a:r>
            <a:endParaRPr lang="ru-RU" sz="3200" b="1" dirty="0"/>
          </a:p>
        </p:txBody>
      </p:sp>
      <p:sp>
        <p:nvSpPr>
          <p:cNvPr id="37" name="5"/>
          <p:cNvSpPr/>
          <p:nvPr/>
        </p:nvSpPr>
        <p:spPr>
          <a:xfrm>
            <a:off x="3425825" y="2198688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1800" y="49688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17588" y="5032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7588" y="133508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2613" y="21971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52550" y="22082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47800" y="30448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98500" y="38973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536700" y="38973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65213" y="47180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81050" y="54816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395413" y="54689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49" name="Скругленный прямоугольник 48">
            <a:hlinkClick r:id="rId9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0" name="Скругленный прямоугольник 49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48785 0.3710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92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49028 0.4761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4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3945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19" name="текст 1"/>
          <p:cNvSpPr/>
          <p:nvPr/>
        </p:nvSpPr>
        <p:spPr>
          <a:xfrm>
            <a:off x="222250" y="442913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б_ </a:t>
            </a:r>
            <a:r>
              <a:rPr lang="ru-RU" sz="3200" b="1" dirty="0" err="1"/>
              <a:t>лкон</a:t>
            </a:r>
            <a:endParaRPr lang="ru-RU" sz="3200" b="1" dirty="0"/>
          </a:p>
        </p:txBody>
      </p:sp>
      <p:sp>
        <p:nvSpPr>
          <p:cNvPr id="20" name="текст 2"/>
          <p:cNvSpPr/>
          <p:nvPr/>
        </p:nvSpPr>
        <p:spPr>
          <a:xfrm>
            <a:off x="222250" y="1279525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</a:t>
            </a:r>
            <a:r>
              <a:rPr lang="ru-RU" sz="3200" b="1" dirty="0" err="1"/>
              <a:t>ртина</a:t>
            </a:r>
            <a:endParaRPr lang="ru-RU" sz="3200" b="1" dirty="0"/>
          </a:p>
        </p:txBody>
      </p:sp>
      <p:sp>
        <p:nvSpPr>
          <p:cNvPr id="21" name="текст 3"/>
          <p:cNvSpPr/>
          <p:nvPr/>
        </p:nvSpPr>
        <p:spPr>
          <a:xfrm>
            <a:off x="222250" y="2141538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/>
              <a:t>кр</a:t>
            </a:r>
            <a:r>
              <a:rPr lang="ru-RU" sz="3200" b="1" dirty="0"/>
              <a:t> _ </a:t>
            </a:r>
            <a:r>
              <a:rPr lang="ru-RU" sz="3200" b="1" dirty="0" err="1"/>
              <a:t>вать</a:t>
            </a:r>
            <a:endParaRPr lang="ru-RU" sz="3200" b="1" dirty="0"/>
          </a:p>
        </p:txBody>
      </p:sp>
      <p:sp>
        <p:nvSpPr>
          <p:cNvPr id="22" name="текст 4"/>
          <p:cNvSpPr/>
          <p:nvPr/>
        </p:nvSpPr>
        <p:spPr>
          <a:xfrm>
            <a:off x="222250" y="2979738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ф_ </a:t>
            </a:r>
            <a:r>
              <a:rPr lang="ru-RU" sz="3200" b="1" dirty="0" err="1"/>
              <a:t>нарь</a:t>
            </a:r>
            <a:endParaRPr lang="ru-RU" sz="3200" b="1" dirty="0"/>
          </a:p>
        </p:txBody>
      </p:sp>
      <p:sp>
        <p:nvSpPr>
          <p:cNvPr id="23" name="текст 5"/>
          <p:cNvSpPr/>
          <p:nvPr/>
        </p:nvSpPr>
        <p:spPr>
          <a:xfrm>
            <a:off x="222250" y="3841750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</a:t>
            </a:r>
            <a:r>
              <a:rPr lang="ru-RU" sz="3200" b="1" dirty="0" err="1"/>
              <a:t>мната</a:t>
            </a:r>
            <a:endParaRPr lang="ru-RU" sz="3200" b="1" dirty="0"/>
          </a:p>
        </p:txBody>
      </p:sp>
      <p:sp>
        <p:nvSpPr>
          <p:cNvPr id="24" name="5"/>
          <p:cNvSpPr/>
          <p:nvPr/>
        </p:nvSpPr>
        <p:spPr>
          <a:xfrm>
            <a:off x="3348038" y="21526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5" name="4"/>
          <p:cNvSpPr/>
          <p:nvPr/>
        </p:nvSpPr>
        <p:spPr>
          <a:xfrm>
            <a:off x="3348038" y="21526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6" name="3"/>
          <p:cNvSpPr/>
          <p:nvPr/>
        </p:nvSpPr>
        <p:spPr>
          <a:xfrm>
            <a:off x="3348038" y="21526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7" name="2"/>
          <p:cNvSpPr/>
          <p:nvPr/>
        </p:nvSpPr>
        <p:spPr>
          <a:xfrm>
            <a:off x="3348038" y="21526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28" name="1"/>
          <p:cNvSpPr/>
          <p:nvPr/>
        </p:nvSpPr>
        <p:spPr>
          <a:xfrm>
            <a:off x="3348038" y="2152650"/>
            <a:ext cx="5256212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347864" y="442142"/>
            <a:ext cx="5256000" cy="394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/>
          </a:extLst>
        </p:spPr>
      </p:pic>
      <p:sp>
        <p:nvSpPr>
          <p:cNvPr id="31" name="текст 5"/>
          <p:cNvSpPr/>
          <p:nvPr/>
        </p:nvSpPr>
        <p:spPr>
          <a:xfrm>
            <a:off x="222250" y="4632325"/>
            <a:ext cx="26273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л _ </a:t>
            </a:r>
            <a:r>
              <a:rPr lang="ru-RU" sz="3200" b="1" dirty="0" err="1"/>
              <a:t>ндарь</a:t>
            </a:r>
            <a:endParaRPr lang="ru-RU" sz="3200" b="1" dirty="0"/>
          </a:p>
        </p:txBody>
      </p:sp>
      <p:sp>
        <p:nvSpPr>
          <p:cNvPr id="32" name="5"/>
          <p:cNvSpPr/>
          <p:nvPr/>
        </p:nvSpPr>
        <p:spPr>
          <a:xfrm>
            <a:off x="3346450" y="2143125"/>
            <a:ext cx="5256213" cy="5397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71550" y="4191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84238" y="12795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01725" y="213201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06475" y="29511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84238" y="38227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71500" y="46323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79513" y="4632325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rId8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" name="Скругленный прямоугольник 40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246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-0.1261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206E-6 L -0.48437 -2.9206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12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48437 0.24653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5185E-6 L -0.48403 0.3581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1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5584825" y="2620963"/>
            <a:ext cx="2122488" cy="4048125"/>
          </a:xfrm>
          <a:custGeom>
            <a:avLst/>
            <a:gdLst>
              <a:gd name="connsiteX0" fmla="*/ 1214051 w 2011289"/>
              <a:gd name="connsiteY0" fmla="*/ 0 h 3999544"/>
              <a:gd name="connsiteX1" fmla="*/ 1685999 w 2011289"/>
              <a:gd name="connsiteY1" fmla="*/ 250723 h 3999544"/>
              <a:gd name="connsiteX2" fmla="*/ 1980967 w 2011289"/>
              <a:gd name="connsiteY2" fmla="*/ 840658 h 3999544"/>
              <a:gd name="connsiteX3" fmla="*/ 1936722 w 2011289"/>
              <a:gd name="connsiteY3" fmla="*/ 1681316 h 3999544"/>
              <a:gd name="connsiteX4" fmla="*/ 1405780 w 2011289"/>
              <a:gd name="connsiteY4" fmla="*/ 2286000 h 3999544"/>
              <a:gd name="connsiteX5" fmla="*/ 461883 w 2011289"/>
              <a:gd name="connsiteY5" fmla="*/ 3067665 h 3999544"/>
              <a:gd name="connsiteX6" fmla="*/ 48928 w 2011289"/>
              <a:gd name="connsiteY6" fmla="*/ 3746090 h 3999544"/>
              <a:gd name="connsiteX7" fmla="*/ 4683 w 2011289"/>
              <a:gd name="connsiteY7" fmla="*/ 3982065 h 3999544"/>
              <a:gd name="connsiteX8" fmla="*/ 19432 w 2011289"/>
              <a:gd name="connsiteY8" fmla="*/ 3982065 h 3999544"/>
              <a:gd name="connsiteX9" fmla="*/ 19432 w 2011289"/>
              <a:gd name="connsiteY9" fmla="*/ 3982065 h 399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289" h="3999544">
                <a:moveTo>
                  <a:pt x="1214051" y="0"/>
                </a:moveTo>
                <a:cubicBezTo>
                  <a:pt x="1386115" y="55306"/>
                  <a:pt x="1558180" y="110613"/>
                  <a:pt x="1685999" y="250723"/>
                </a:cubicBezTo>
                <a:cubicBezTo>
                  <a:pt x="1813818" y="390833"/>
                  <a:pt x="1939180" y="602226"/>
                  <a:pt x="1980967" y="840658"/>
                </a:cubicBezTo>
                <a:cubicBezTo>
                  <a:pt x="2022754" y="1079090"/>
                  <a:pt x="2032587" y="1440426"/>
                  <a:pt x="1936722" y="1681316"/>
                </a:cubicBezTo>
                <a:cubicBezTo>
                  <a:pt x="1840858" y="1922206"/>
                  <a:pt x="1651587" y="2054942"/>
                  <a:pt x="1405780" y="2286000"/>
                </a:cubicBezTo>
                <a:cubicBezTo>
                  <a:pt x="1159973" y="2517058"/>
                  <a:pt x="688025" y="2824317"/>
                  <a:pt x="461883" y="3067665"/>
                </a:cubicBezTo>
                <a:cubicBezTo>
                  <a:pt x="235741" y="3311013"/>
                  <a:pt x="125128" y="3593690"/>
                  <a:pt x="48928" y="3746090"/>
                </a:cubicBezTo>
                <a:cubicBezTo>
                  <a:pt x="-27272" y="3898490"/>
                  <a:pt x="9599" y="3942736"/>
                  <a:pt x="4683" y="3982065"/>
                </a:cubicBezTo>
                <a:cubicBezTo>
                  <a:pt x="-233" y="4021394"/>
                  <a:pt x="19432" y="3982065"/>
                  <a:pt x="19432" y="3982065"/>
                </a:cubicBezTo>
                <a:lnTo>
                  <a:pt x="19432" y="3982065"/>
                </a:lnTo>
              </a:path>
            </a:pathLst>
          </a:cu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20157909">
            <a:off x="5507038" y="658813"/>
            <a:ext cx="719137" cy="1549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17415305">
            <a:off x="4864894" y="1281906"/>
            <a:ext cx="720725" cy="1547813"/>
          </a:xfrm>
          <a:prstGeom prst="ellipse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1669248">
            <a:off x="6394450" y="676275"/>
            <a:ext cx="720725" cy="1547813"/>
          </a:xfrm>
          <a:prstGeom prst="ellipse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4761936">
            <a:off x="6895306" y="1456532"/>
            <a:ext cx="720725" cy="15478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14772154">
            <a:off x="4861719" y="2155031"/>
            <a:ext cx="720725" cy="1547813"/>
          </a:xfrm>
          <a:prstGeom prst="ellips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 rot="10961979">
            <a:off x="5716588" y="2636838"/>
            <a:ext cx="719137" cy="1549400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8227479">
            <a:off x="6550025" y="2335213"/>
            <a:ext cx="720725" cy="1549400"/>
          </a:xfrm>
          <a:prstGeom prst="ellipse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95963" y="1989138"/>
            <a:ext cx="827087" cy="8731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7256463" y="728663"/>
            <a:ext cx="719137" cy="423862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екст 5"/>
          <p:cNvSpPr/>
          <p:nvPr/>
        </p:nvSpPr>
        <p:spPr>
          <a:xfrm>
            <a:off x="274638" y="193675"/>
            <a:ext cx="3036887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_ </a:t>
            </a:r>
            <a:r>
              <a:rPr lang="ru-RU" sz="3200" b="1" dirty="0" err="1"/>
              <a:t>ранжевый</a:t>
            </a:r>
            <a:endParaRPr lang="ru-RU" sz="3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4838" y="21113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083550" y="1922463"/>
            <a:ext cx="720725" cy="422275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текст 5"/>
          <p:cNvSpPr/>
          <p:nvPr/>
        </p:nvSpPr>
        <p:spPr>
          <a:xfrm>
            <a:off x="274638" y="939800"/>
            <a:ext cx="3036887" cy="54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ч _ </a:t>
            </a:r>
            <a:r>
              <a:rPr lang="ru-RU" sz="3200" b="1" dirty="0" err="1"/>
              <a:t>рный</a:t>
            </a:r>
            <a:endParaRPr lang="ru-RU" sz="32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20775" y="941388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20" name="Стрелка влево 19"/>
          <p:cNvSpPr/>
          <p:nvPr/>
        </p:nvSpPr>
        <p:spPr>
          <a:xfrm rot="1494560">
            <a:off x="7505700" y="3656013"/>
            <a:ext cx="720725" cy="423862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текст 5"/>
          <p:cNvSpPr/>
          <p:nvPr/>
        </p:nvSpPr>
        <p:spPr>
          <a:xfrm>
            <a:off x="274638" y="1677988"/>
            <a:ext cx="3036887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ф _ _ </a:t>
            </a:r>
            <a:r>
              <a:rPr lang="ru-RU" sz="3200" b="1" dirty="0" err="1"/>
              <a:t>летовый</a:t>
            </a:r>
            <a:endParaRPr lang="ru-RU" sz="32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2325" y="16954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5375" y="167005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5813456">
            <a:off x="5573713" y="4383087"/>
            <a:ext cx="719138" cy="423863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текст 5"/>
          <p:cNvSpPr/>
          <p:nvPr/>
        </p:nvSpPr>
        <p:spPr>
          <a:xfrm>
            <a:off x="274638" y="2457450"/>
            <a:ext cx="3036887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г</a:t>
            </a:r>
            <a:r>
              <a:rPr lang="ru-RU" sz="3200" b="1" dirty="0"/>
              <a:t> _ </a:t>
            </a:r>
            <a:r>
              <a:rPr lang="ru-RU" sz="3200" b="1" dirty="0" err="1"/>
              <a:t>лубой</a:t>
            </a:r>
            <a:endParaRPr lang="ru-RU" sz="32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66800" y="24257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 rot="8618473">
            <a:off x="3786188" y="3379788"/>
            <a:ext cx="719137" cy="422275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текст 5"/>
          <p:cNvSpPr/>
          <p:nvPr/>
        </p:nvSpPr>
        <p:spPr>
          <a:xfrm>
            <a:off x="274638" y="3230563"/>
            <a:ext cx="3036887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к _ </a:t>
            </a:r>
            <a:r>
              <a:rPr lang="ru-RU" sz="3200" b="1" dirty="0" err="1"/>
              <a:t>ричневый</a:t>
            </a:r>
            <a:endParaRPr lang="ru-RU" sz="32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2475" y="3230563"/>
            <a:ext cx="434975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1929108">
            <a:off x="3579813" y="1385888"/>
            <a:ext cx="773112" cy="422275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текст 5"/>
          <p:cNvSpPr/>
          <p:nvPr/>
        </p:nvSpPr>
        <p:spPr>
          <a:xfrm>
            <a:off x="288925" y="3975100"/>
            <a:ext cx="30226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с _ </a:t>
            </a:r>
            <a:r>
              <a:rPr lang="ru-RU" sz="3200" b="1" dirty="0" err="1"/>
              <a:t>реневый</a:t>
            </a:r>
            <a:endParaRPr lang="ru-RU" sz="32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3125" y="3983038"/>
            <a:ext cx="465138" cy="5032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3" name="Стрелка влево 32"/>
          <p:cNvSpPr/>
          <p:nvPr/>
        </p:nvSpPr>
        <p:spPr>
          <a:xfrm rot="13729266">
            <a:off x="4864894" y="251619"/>
            <a:ext cx="720725" cy="423863"/>
          </a:xfrm>
          <a:prstGeom prst="left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текст 5"/>
          <p:cNvSpPr/>
          <p:nvPr/>
        </p:nvSpPr>
        <p:spPr>
          <a:xfrm>
            <a:off x="306388" y="4833938"/>
            <a:ext cx="3005137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ж _ </a:t>
            </a:r>
            <a:r>
              <a:rPr lang="ru-RU" sz="3200" b="1" dirty="0" err="1"/>
              <a:t>лтый</a:t>
            </a:r>
            <a:endParaRPr lang="ru-RU" sz="32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84288" y="4851400"/>
            <a:ext cx="434975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36" name="Скругленный прямоугольник 35">
            <a:hlinkClick r:id="rId2" action="ppaction://hlinksldjump"/>
          </p:cNvPr>
          <p:cNvSpPr/>
          <p:nvPr/>
        </p:nvSpPr>
        <p:spPr>
          <a:xfrm>
            <a:off x="7308850" y="5600700"/>
            <a:ext cx="1727200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Содержание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7" name="Скругленный прямоугольник 36">
            <a:hlinkClick r:id="" action="ppaction://hlinkshowjump?jump=endshow"/>
          </p:cNvPr>
          <p:cNvSpPr/>
          <p:nvPr/>
        </p:nvSpPr>
        <p:spPr>
          <a:xfrm>
            <a:off x="7504113" y="6308725"/>
            <a:ext cx="1336675" cy="4206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990000"/>
                </a:solidFill>
                <a:latin typeface="Monotype Corsiva" panose="03010101010201010101" pitchFamily="66" charset="0"/>
              </a:rPr>
              <a:t>Выход</a:t>
            </a:r>
            <a:endParaRPr lang="ru-RU" sz="240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562" name="Picture 2" descr="https://img-fotki.yandex.ru/get/9329/143356450.3/0_13d855_254d8c10_S"/>
          <p:cNvPicPr>
            <a:picLocks noChangeAspect="1" noChangeArrowheads="1"/>
          </p:cNvPicPr>
          <p:nvPr/>
        </p:nvPicPr>
        <p:blipFill>
          <a:blip r:embed="rId3"/>
          <a:srcRect l="8382" t="3746" r="16203" b="10947"/>
          <a:stretch>
            <a:fillRect/>
          </a:stretch>
        </p:blipFill>
        <p:spPr bwMode="auto">
          <a:xfrm rot="8418837">
            <a:off x="5978525" y="4076700"/>
            <a:ext cx="15525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 descr="https://img-fotki.yandex.ru/get/9329/143356450.3/0_13d855_254d8c10_S"/>
          <p:cNvPicPr>
            <a:picLocks noChangeAspect="1" noChangeArrowheads="1"/>
          </p:cNvPicPr>
          <p:nvPr/>
        </p:nvPicPr>
        <p:blipFill>
          <a:blip r:embed="rId3"/>
          <a:srcRect l="8382" t="3746" r="16203" b="10947"/>
          <a:stretch>
            <a:fillRect/>
          </a:stretch>
        </p:blipFill>
        <p:spPr bwMode="auto">
          <a:xfrm rot="18409475" flipH="1">
            <a:off x="6860382" y="4082256"/>
            <a:ext cx="15240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6" grpId="0"/>
      <p:bldP spid="17" grpId="0" animBg="1"/>
      <p:bldP spid="17" grpId="1" animBg="1"/>
      <p:bldP spid="17" grpId="2" animBg="1"/>
      <p:bldP spid="19" grpId="0"/>
      <p:bldP spid="20" grpId="0" animBg="1"/>
      <p:bldP spid="20" grpId="1" animBg="1"/>
      <p:bldP spid="20" grpId="2" animBg="1"/>
      <p:bldP spid="22" grpId="0"/>
      <p:bldP spid="23" grpId="0"/>
      <p:bldP spid="24" grpId="0" animBg="1"/>
      <p:bldP spid="24" grpId="1" animBg="1"/>
      <p:bldP spid="24" grpId="2" animBg="1"/>
      <p:bldP spid="26" grpId="0"/>
      <p:bldP spid="27" grpId="0" animBg="1"/>
      <p:bldP spid="27" grpId="1" animBg="1"/>
      <p:bldP spid="27" grpId="2" animBg="1"/>
      <p:bldP spid="29" grpId="0"/>
      <p:bldP spid="30" grpId="0" animBg="1"/>
      <p:bldP spid="30" grpId="1" animBg="1"/>
      <p:bldP spid="30" grpId="2" animBg="1"/>
      <p:bldP spid="32" grpId="0"/>
      <p:bldP spid="33" grpId="0" animBg="1"/>
      <p:bldP spid="33" grpId="1" animBg="1"/>
      <p:bldP spid="33" grpId="2" animBg="1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322</Words>
  <Application>Microsoft Office PowerPoint</Application>
  <PresentationFormat>Экран (4:3)</PresentationFormat>
  <Paragraphs>173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Georgia</vt:lpstr>
      <vt:lpstr>Тема Office</vt:lpstr>
      <vt:lpstr>Словарная работа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Использованные источники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Тест</dc:creator>
  <cp:lastModifiedBy>Зинаида</cp:lastModifiedBy>
  <cp:revision>81</cp:revision>
  <dcterms:created xsi:type="dcterms:W3CDTF">2012-11-29T20:27:04Z</dcterms:created>
  <dcterms:modified xsi:type="dcterms:W3CDTF">2016-03-02T10:02:26Z</dcterms:modified>
</cp:coreProperties>
</file>