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3" r:id="rId7"/>
    <p:sldId id="268" r:id="rId8"/>
    <p:sldId id="273" r:id="rId9"/>
    <p:sldId id="274" r:id="rId10"/>
    <p:sldId id="276" r:id="rId11"/>
    <p:sldId id="282" r:id="rId12"/>
    <p:sldId id="283" r:id="rId13"/>
    <p:sldId id="284" r:id="rId14"/>
    <p:sldId id="290" r:id="rId15"/>
    <p:sldId id="291" r:id="rId16"/>
    <p:sldId id="309" r:id="rId17"/>
    <p:sldId id="311" r:id="rId18"/>
    <p:sldId id="294" r:id="rId19"/>
    <p:sldId id="296" r:id="rId20"/>
    <p:sldId id="301" r:id="rId21"/>
    <p:sldId id="304" r:id="rId22"/>
    <p:sldId id="305" r:id="rId23"/>
    <p:sldId id="317" r:id="rId24"/>
    <p:sldId id="318" r:id="rId25"/>
    <p:sldId id="31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88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55F9B-86F6-4FF0-B6DB-A090BA2E1E7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6E48-F180-46CB-9034-C1DA87B54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8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6E48-F180-46CB-9034-C1DA87B543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0086-2C2C-4712-BDF3-0C07F7AD6783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94B6-8FAF-4FA9-9F1A-A807B03E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2;&#1096;&#1082;&#1072;\Desktop\-%20-%20&#1052;&#1072;&#1088;&#1096;%20&#1072;&#1088;&#1090;&#1080;&#1083;&#1083;&#1077;&#1088;&#1080;&#1089;&#1090;&#1086;&#1074;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- - Марш артиллерис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99525" y="0"/>
            <a:ext cx="244475" cy="244475"/>
          </a:xfrm>
          <a:prstGeom prst="rect">
            <a:avLst/>
          </a:prstGeom>
        </p:spPr>
      </p:pic>
      <p:pic>
        <p:nvPicPr>
          <p:cNvPr id="1026" name="Picture 2" descr="http://kiberfon.ucoz.ru/_ph/37/169494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19673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476672"/>
            <a:ext cx="83192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История военной песни «Марш </a:t>
            </a:r>
            <a:r>
              <a:rPr lang="ru-RU" sz="4800" b="1" i="1" dirty="0">
                <a:solidFill>
                  <a:srgbClr val="C00000"/>
                </a:solidFill>
              </a:rPr>
              <a:t>артиллеристов </a:t>
            </a:r>
            <a:r>
              <a:rPr lang="ru-RU" sz="4800" b="1" i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2800" b="1" i="1" dirty="0"/>
          </a:p>
          <a:p>
            <a:endParaRPr lang="ru-RU" sz="2800" b="1" i="1" dirty="0" smtClean="0"/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</a:t>
            </a:r>
            <a:r>
              <a:rPr lang="ru-RU" sz="3200" b="1" i="1" dirty="0" smtClean="0"/>
              <a:t>Музыка  Т. Н. Хренникова</a:t>
            </a:r>
          </a:p>
          <a:p>
            <a:r>
              <a:rPr lang="ru-RU" sz="3200" b="1" i="1" dirty="0" smtClean="0"/>
              <a:t>                                        Слова В. М. Гусева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             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abunda.ru/uploads/posts/2009-08/1251295075_016_2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7002661" cy="50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s019.radikal.ru/i639/1205/ac/5ef0107f9f1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7002661" cy="511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4" name="Рисунок 3" descr="Дети несмотря на боевые действия, соорудили качели на пушк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7218685" cy="501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img11.nnm.ru/9/d/6/9/5/e5cb87a5765a39bc239d1fc79d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7002661" cy="49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povod.tut.by/pics/archive/prazdnik/fotofakt/o_mamax_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6858645" cy="50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cs406328.vk.me/v406328925/f7c/BwpSCnTc6z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www.pomnivoinu.ru/img/reports/1300/img/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770315" cy="525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kotenikkote.files.wordpress.com/2010/05/1615.jpg?w=65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alternathistory.org.ua/files/081211_bitva-za-berlin_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08720"/>
            <a:ext cx="4524375" cy="563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rpp.nashaucheba.ru/pars_docs/refs/116/115804/img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7002661" cy="51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pedsovet.su/_ld/356/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619672" y="557972"/>
            <a:ext cx="50405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«Марш артиллеристов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»—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песня в стиле марша времен Великой Отечественной войны, посвященная артиллеристам.. Песня и впервые исполнена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Краснознаменный ансамблем красноармейской песни и пляски СССР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1943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году.</a:t>
            </a:r>
            <a:endParaRPr kumimoji="0" lang="ru-RU" sz="3600" b="0" i="1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7" name="Picture 11" descr="http://classic-online.ru/uploads/59300/59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05064"/>
            <a:ext cx="3024336" cy="25772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rpp.nashaucheba.ru/pars_docs/refs/116/115804/img1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72274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go1.imgsmail.ru/imgpreview?key=2e4c2543e446e51d&amp;mb=imgdb_preview_38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topwar.ru/uploads/posts/2012-08/1345710237_e0bca94494ade6c7c069ec885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murtas70.ru/wp-content/uploads/2011/07/1296139925salyut_l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7135118" cy="52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gosobrnadzor.permkrai.ru/img_news/566_%D0%A1%20%D0%94%D0%BD%D0%B5%D0%BC%20%D0%9F%D0%BE%D0%B1%D0%B5%D0%B4%D1%8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46085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1.bp.blogspot.com/-hLOrWgZ6YDo/UWmb86ox42I/AAAAAAAAvvY/VL0BfOx9dLs/s1600/191445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9 мая - День Победы! Свободное общ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9144000" cy="47060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3"/>
            <a:ext cx="9144000" cy="68681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124744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История </a:t>
            </a:r>
            <a:r>
              <a:rPr lang="ru-RU" sz="2800" i="1" dirty="0" smtClean="0"/>
              <a:t>песни.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Оригинальный текст песни был написан в 1943 году. Песня достаточно быстро стала популярной и неоднократно исполнялась и после окончания Великой Отечественной войны.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83968" y="2570636"/>
            <a:ext cx="4572000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/>
              <a:t>Однако в текст по политическим соображениям вносились изменения. Так в 1954 году из текста было убрано упоминание Сталина, а сотни тысяч были заменены многими тысячами </a:t>
            </a:r>
            <a:r>
              <a:rPr lang="ru-RU" sz="2000" i="1" dirty="0" smtClean="0"/>
              <a:t>.</a:t>
            </a:r>
            <a:r>
              <a:rPr lang="ru-RU" sz="2000" i="1" dirty="0"/>
              <a:t> Впервые после </a:t>
            </a:r>
            <a:r>
              <a:rPr lang="ru-RU" sz="2000" i="1" dirty="0" smtClean="0"/>
              <a:t>1954 года</a:t>
            </a:r>
            <a:r>
              <a:rPr lang="ru-RU" sz="2000" i="1" dirty="0"/>
              <a:t> песня в соответствии с оригинальным текстом была исполнена на параде в честь 50-летия Великой Победы в 1995 году</a:t>
            </a:r>
            <a:r>
              <a:rPr lang="ru-RU" sz="2000" i="1" dirty="0" smtClean="0"/>
              <a:t>.</a:t>
            </a:r>
            <a:r>
              <a:rPr lang="ru-RU" sz="2000" i="1" dirty="0"/>
              <a:t> Песня звучала в фильме </a:t>
            </a:r>
            <a:r>
              <a:rPr lang="ru-RU" sz="2000" i="1" dirty="0" smtClean="0"/>
              <a:t>«В 6 часов вечера после войны».</a:t>
            </a:r>
            <a:endParaRPr lang="ru-RU" sz="2000" i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http://mtingplay.ru/uploads/thumbs/2/1/6/216fe95a9b4960eb796677b8847839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162300" cy="23717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3"/>
            <a:ext cx="9144000" cy="6868163"/>
          </a:xfrm>
          <a:prstGeom prst="rect">
            <a:avLst/>
          </a:prstGeom>
          <a:noFill/>
        </p:spPr>
      </p:pic>
      <p:pic>
        <p:nvPicPr>
          <p:cNvPr id="3" name="Рисунок 2" descr="http://abunda.ru/uploads/posts/2010-05/1273131409_004_22978_parade_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426597" cy="43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3"/>
            <a:ext cx="9144000" cy="6868163"/>
          </a:xfrm>
          <a:prstGeom prst="rect">
            <a:avLst/>
          </a:prstGeom>
          <a:noFill/>
        </p:spPr>
      </p:pic>
      <p:pic>
        <p:nvPicPr>
          <p:cNvPr id="3" name="Рисунок 2" descr="http://paraparabellum.ru/wp-content/uploads/2013/11/parad-1941-goda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930653" cy="45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mtdata.ru/u28/photo39C9/20232258628-0/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7074669" cy="496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orni.lviv.ua/wp-content/uploads/2010/03/rodzina_ma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90600"/>
            <a:ext cx="508764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history-of-wars.ru/uploads/posts/2010-05/1273131908_belorusskaya-operaci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6732786" cy="520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3/Pomnim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http://attachments-blog.tut.by/6549/files/2009/12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7074669" cy="504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67</Words>
  <Application>Microsoft Office PowerPoint</Application>
  <PresentationFormat>Экран (4:3)</PresentationFormat>
  <Paragraphs>14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Олюшка</dc:creator>
  <cp:lastModifiedBy>Татьяна</cp:lastModifiedBy>
  <cp:revision>26</cp:revision>
  <dcterms:created xsi:type="dcterms:W3CDTF">2015-02-23T17:19:10Z</dcterms:created>
  <dcterms:modified xsi:type="dcterms:W3CDTF">2016-04-05T13:41:18Z</dcterms:modified>
</cp:coreProperties>
</file>