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60" r:id="rId2"/>
    <p:sldId id="257" r:id="rId3"/>
    <p:sldId id="258" r:id="rId4"/>
    <p:sldId id="259" r:id="rId5"/>
    <p:sldId id="261" r:id="rId6"/>
    <p:sldId id="263" r:id="rId7"/>
    <p:sldId id="264" r:id="rId8"/>
    <p:sldId id="269" r:id="rId9"/>
    <p:sldId id="266" r:id="rId10"/>
    <p:sldId id="265" r:id="rId11"/>
    <p:sldId id="26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7A43B-E0C3-4A32-A1C2-9AAD97B81D4D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DE6E3-A5BA-4CEE-83E0-0E012137B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DE6E3-A5BA-4CEE-83E0-0E012137BB9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DE6E3-A5BA-4CEE-83E0-0E012137BB9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DE6E3-A5BA-4CEE-83E0-0E012137BB9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DE6E3-A5BA-4CEE-83E0-0E012137BB9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DE6E3-A5BA-4CEE-83E0-0E012137BB9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DE6E3-A5BA-4CEE-83E0-0E012137BB9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DE6E3-A5BA-4CEE-83E0-0E012137BB9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DE6E3-A5BA-4CEE-83E0-0E012137BB9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DE6E3-A5BA-4CEE-83E0-0E012137BB9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DE6E3-A5BA-4CEE-83E0-0E012137BB9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DE6E3-A5BA-4CEE-83E0-0E012137BB9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DE6E3-A5BA-4CEE-83E0-0E012137BB9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1252728"/>
          </a:xfrm>
        </p:spPr>
        <p:txBody>
          <a:bodyPr>
            <a:noAutofit/>
          </a:bodyPr>
          <a:lstStyle/>
          <a:p>
            <a:r>
              <a:rPr lang="ru-RU" sz="5400" i="1" dirty="0" smtClean="0">
                <a:solidFill>
                  <a:srgbClr val="C00000"/>
                </a:solidFill>
              </a:rPr>
              <a:t/>
            </a:r>
            <a:br>
              <a:rPr lang="ru-RU" sz="5400" i="1" dirty="0" smtClean="0">
                <a:solidFill>
                  <a:srgbClr val="C00000"/>
                </a:solidFill>
              </a:rPr>
            </a:br>
            <a:r>
              <a:rPr lang="ru-RU" sz="5400" i="1" dirty="0" smtClean="0">
                <a:solidFill>
                  <a:srgbClr val="C00000"/>
                </a:solidFill>
              </a:rPr>
              <a:t>Удивительные истории музыкальных превращений</a:t>
            </a:r>
            <a:br>
              <a:rPr lang="ru-RU" sz="5400" i="1" dirty="0" smtClean="0">
                <a:solidFill>
                  <a:srgbClr val="C00000"/>
                </a:solidFill>
              </a:rPr>
            </a:br>
            <a:r>
              <a:rPr lang="ru-RU" sz="3200" i="1" dirty="0" smtClean="0">
                <a:solidFill>
                  <a:srgbClr val="C00000"/>
                </a:solidFill>
              </a:rPr>
              <a:t>урок музыки во 2 классе</a:t>
            </a:r>
            <a:br>
              <a:rPr lang="ru-RU" sz="3200" i="1" dirty="0" smtClean="0">
                <a:solidFill>
                  <a:srgbClr val="C00000"/>
                </a:solidFill>
              </a:rPr>
            </a:br>
            <a:r>
              <a:rPr lang="ru-RU" sz="3200" i="1" dirty="0" smtClean="0">
                <a:solidFill>
                  <a:srgbClr val="C00000"/>
                </a:solidFill>
              </a:rPr>
              <a:t>учитель: Тимакова С.М.</a:t>
            </a:r>
            <a:endParaRPr lang="ru-RU" sz="3200" i="1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Пользователь\AppData\Local\Microsoft\Windows\Temporary Internet Files\Content.IE5\HQP3IFLC\Нотки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4643446"/>
            <a:ext cx="4392487" cy="17979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072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ПОВСЮДУ МУЗЫКА СЛЫШНА</a:t>
            </a:r>
            <a:endParaRPr lang="ru-RU" dirty="0"/>
          </a:p>
        </p:txBody>
      </p:sp>
      <p:pic>
        <p:nvPicPr>
          <p:cNvPr id="2056" name="Picture 8" descr="C:\Users\Пользователь\AppData\Local\Microsoft\Windows\Temporary Internet Files\Content.IE5\3AR93T28\30_(www.cute-pictures.blogspot.com)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571612"/>
            <a:ext cx="7848872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Пользователь\AppData\Local\Microsoft\Windows\Temporary Internet Files\Content.IE5\3AR93T28\30_(www.cute-pictures.blogspot.com)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571612"/>
            <a:ext cx="7848872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17928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ПОВСЮДУ МУЗЫКА СЛЫШНА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5286380" y="5643578"/>
            <a:ext cx="2998682" cy="100013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Послушай, как щебечут птицы,</a:t>
            </a:r>
          </a:p>
          <a:p>
            <a:pPr>
              <a:buNone/>
            </a:pPr>
            <a:r>
              <a:rPr lang="ru-RU" dirty="0" smtClean="0"/>
              <a:t>Послушай, как поет волна,</a:t>
            </a:r>
          </a:p>
          <a:p>
            <a:pPr>
              <a:buNone/>
            </a:pPr>
            <a:r>
              <a:rPr lang="ru-RU" dirty="0" smtClean="0"/>
              <a:t>Как дождь в окно твое стучится, </a:t>
            </a:r>
          </a:p>
          <a:p>
            <a:pPr>
              <a:buNone/>
            </a:pPr>
            <a:r>
              <a:rPr lang="ru-RU" dirty="0" smtClean="0"/>
              <a:t>Повсюду музыка слышна.</a:t>
            </a:r>
          </a:p>
          <a:p>
            <a:endParaRPr lang="ru-RU" dirty="0"/>
          </a:p>
        </p:txBody>
      </p:sp>
      <p:pic>
        <p:nvPicPr>
          <p:cNvPr id="7" name="Picture 8" descr="C:\Users\Пользователь\AppData\Local\Microsoft\Windows\Temporary Internet Files\Content.IE5\3AR93T28\30_(www.cute-pictures.blogspot.com)[1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357298"/>
            <a:ext cx="7429552" cy="4063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ЗНАТОКИ</a:t>
            </a:r>
            <a:endParaRPr lang="ru-RU" dirty="0"/>
          </a:p>
        </p:txBody>
      </p:sp>
      <p:pic>
        <p:nvPicPr>
          <p:cNvPr id="1026" name="Picture 2" descr="C:\Users\Пользователь\AppData\Local\Microsoft\Windows\Temporary Internet Files\Content.IE5\1NN5RXKS\u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1954188" cy="14656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AppData\Local\Microsoft\Windows\Temporary Internet Files\Content.IE5\HQP3IFLC\German,_maple_Violin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63340"/>
            <a:ext cx="1440357" cy="15738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ользователь\AppData\Local\Microsoft\Windows\Temporary Internet Files\Content.IE5\1NN5RXKS\ws_Musical_Instruments_1920x120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60848"/>
            <a:ext cx="2829406" cy="17683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Пользователь\AppData\Local\Microsoft\Windows\Temporary Internet Files\Content.IE5\3AR93T28\220px-A_convertor_free-bass_piano-accordion_and_a_Russian_bayan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17032"/>
            <a:ext cx="2011680" cy="2724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Пользователь\AppData\Local\Microsoft\Windows\Temporary Internet Files\Content.IE5\FXLPN7LI\j66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211" y="4509120"/>
            <a:ext cx="1700709" cy="1561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Пользователь\AppData\Local\Microsoft\Windows\Temporary Internet Files\Content.IE5\HQP3IFLC\280px-Clavecin_flamand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987160"/>
            <a:ext cx="2120996" cy="26057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29155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916832"/>
            <a:ext cx="11786295" cy="430338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Путешествие </a:t>
            </a:r>
            <a:r>
              <a:rPr lang="ru-RU" dirty="0" smtClean="0"/>
              <a:t>в прошлое</a:t>
            </a:r>
            <a:endParaRPr lang="ru-RU" dirty="0"/>
          </a:p>
        </p:txBody>
      </p:sp>
      <p:pic>
        <p:nvPicPr>
          <p:cNvPr id="1028" name="Picture 4" descr="C:\Users\Пользователь\AppData\Local\Microsoft\Windows\Temporary Internet Files\Content.IE5\FXLPN7LI\clockwork_wallpaper_by_senovan-d48w18z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7128792" cy="45222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337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Трубадур - рыцарь музыки.</a:t>
            </a:r>
            <a:endParaRPr lang="ru-RU" dirty="0"/>
          </a:p>
        </p:txBody>
      </p:sp>
      <p:pic>
        <p:nvPicPr>
          <p:cNvPr id="2059" name="Picture 11" descr="C:\Users\Пользователь\AppData\Local\Microsoft\Windows\Temporary Internet Files\Content.IE5\1NN5RXKS\220px-MALaute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4824536" cy="5256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Пользователь\AppData\Local\Microsoft\Windows\Temporary Internet Files\Content.IE5\1NN5RXKS\250px-Bremenskie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32356"/>
            <a:ext cx="4442546" cy="36329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4083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Звуковые узоры</a:t>
            </a:r>
            <a:endParaRPr lang="ru-RU" dirty="0"/>
          </a:p>
        </p:txBody>
      </p:sp>
      <p:pic>
        <p:nvPicPr>
          <p:cNvPr id="3077" name="Picture 5" descr="C:\Users\Пользователь\AppData\Local\Microsoft\Windows\Temporary Internet Files\Content.IE5\1NN5RXKS\аб591-673x102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23" y="1556792"/>
            <a:ext cx="7704856" cy="4680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5277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844824"/>
            <a:ext cx="7452815" cy="4281339"/>
          </a:xfrm>
        </p:spPr>
        <p:txBody>
          <a:bodyPr>
            <a:normAutofit/>
          </a:bodyPr>
          <a:lstStyle/>
          <a:p>
            <a:r>
              <a:rPr lang="ru-RU" dirty="0" smtClean="0"/>
              <a:t>Много сотен лет тому назад музыканты придумали украшать свои песни разными звуковыми узорами, изменять мелодию, варьировать ее. Так появилась новая музыкальная форма – ВАРИАЦИИ.</a:t>
            </a:r>
          </a:p>
          <a:p>
            <a:r>
              <a:rPr lang="ru-RU" dirty="0" smtClean="0"/>
              <a:t>В вариациях мелодия каждый раз звучит с какими-то изменениями.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ВАРИАЦИИ</a:t>
            </a:r>
            <a:endParaRPr lang="ru-RU" dirty="0"/>
          </a:p>
        </p:txBody>
      </p:sp>
      <p:pic>
        <p:nvPicPr>
          <p:cNvPr id="2052" name="Picture 4" descr="C:\Users\Пользователь\AppData\Local\Microsoft\Windows\Temporary Internet Files\Content.IE5\1NN5RXKS\Still_Life_with_Capstan_Candlestick_and_Baroque_Violin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840" y="4149080"/>
            <a:ext cx="1872208" cy="1982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9161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ФОРТЕПИАНО (громко-тихо)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Пользователь\AppData\Local\Microsoft\Windows\Temporary Internet Files\Content.IE5\FXLPN7LI\1200px-Steinway_&amp;_Sons_concert_grand_piano,_model_D-274,_manufactured_at_Steinway's_factory_in_Hamburg,_Germany_cropped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3888432" cy="3600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ользователь\AppData\Local\Microsoft\Windows\Temporary Internet Files\Content.IE5\3AR93T28\Pianino_Schutz[1]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10" y="2679700"/>
            <a:ext cx="3603730" cy="34464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55569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ПРЕДКИ ФОРТЕПИАНО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C:\Users\Пользователь\AppData\Local\Microsoft\Windows\Temporary Internet Files\Content.IE5\FXLPN7LI\250px-ClavecinRuckersTaski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3816424" cy="3672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Пользователь\AppData\Local\Microsoft\Windows\Temporary Internet Files\Content.IE5\1NN5RXKS\230px-Clavichord-JA_Haas_00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0888"/>
            <a:ext cx="3816424" cy="3672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37494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Бартоломео Кристофори</a:t>
            </a:r>
            <a:endParaRPr lang="ru-RU" dirty="0"/>
          </a:p>
        </p:txBody>
      </p:sp>
      <p:pic>
        <p:nvPicPr>
          <p:cNvPr id="1026" name="Picture 2" descr="C:\Users\огпапгн\Desktop\Работа\3 класс\Уроки\Окружающий мир\Охрана животных\кристофори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428736"/>
            <a:ext cx="6429420" cy="46214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Fores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728" y="1928802"/>
            <a:ext cx="6429420" cy="419736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РОЖДАЕТСЯ МУЗЫКА?</a:t>
            </a:r>
            <a:endParaRPr lang="ru-RU" dirty="0"/>
          </a:p>
        </p:txBody>
      </p:sp>
      <p:sp>
        <p:nvSpPr>
          <p:cNvPr id="11" name="4-конечная звезда 10"/>
          <p:cNvSpPr/>
          <p:nvPr/>
        </p:nvSpPr>
        <p:spPr>
          <a:xfrm>
            <a:off x="8143900" y="4143380"/>
            <a:ext cx="545785" cy="50006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571472" y="4929198"/>
            <a:ext cx="545785" cy="50006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8143900" y="1643050"/>
            <a:ext cx="545785" cy="50006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4-конечная звезда 15"/>
          <p:cNvSpPr/>
          <p:nvPr/>
        </p:nvSpPr>
        <p:spPr>
          <a:xfrm>
            <a:off x="571472" y="1714488"/>
            <a:ext cx="545785" cy="50006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66877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87</TotalTime>
  <Words>103</Words>
  <Application>Microsoft Office PowerPoint</Application>
  <PresentationFormat>Экран (4:3)</PresentationFormat>
  <Paragraphs>30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 Удивительные истории музыкальных превращений урок музыки во 2 классе учитель: Тимакова С.М.</vt:lpstr>
      <vt:lpstr>Путешествие в прошлое</vt:lpstr>
      <vt:lpstr>Трубадур - рыцарь музыки.</vt:lpstr>
      <vt:lpstr>Звуковые узоры</vt:lpstr>
      <vt:lpstr>ВАРИАЦИИ</vt:lpstr>
      <vt:lpstr>ФОРТЕПИАНО (громко-тихо)</vt:lpstr>
      <vt:lpstr>ПРЕДКИ ФОРТЕПИАНО</vt:lpstr>
      <vt:lpstr>Бартоломео Кристофори</vt:lpstr>
      <vt:lpstr>ГДЕ РОЖДАЕТСЯ МУЗЫКА?</vt:lpstr>
      <vt:lpstr>ПОВСЮДУ МУЗЫКА СЛЫШНА</vt:lpstr>
      <vt:lpstr>ПОВСЮДУ МУЗЫКА СЛЫШНА</vt:lpstr>
      <vt:lpstr>ЗНАТОКИ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Удивительные истории музыкальных превращений</dc:title>
  <dc:creator>Пользователь</dc:creator>
  <cp:lastModifiedBy>огпапгн</cp:lastModifiedBy>
  <cp:revision>10</cp:revision>
  <dcterms:created xsi:type="dcterms:W3CDTF">2016-03-29T13:04:39Z</dcterms:created>
  <dcterms:modified xsi:type="dcterms:W3CDTF">2016-04-03T14:55:32Z</dcterms:modified>
</cp:coreProperties>
</file>