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3C15-E772-43E3-9DA5-793AA27FCB57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3728A-3B25-464F-8C61-E1700F6713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36815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Подготовка к всероссийской проверочной работе</a:t>
            </a:r>
            <a:br>
              <a:rPr lang="ru-RU" sz="2400" dirty="0" smtClean="0"/>
            </a:br>
            <a:r>
              <a:rPr lang="ru-RU" sz="2400" dirty="0" smtClean="0"/>
              <a:t>по русскому языку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7304856" cy="2281808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>                                                                                             Работа выполнена</a:t>
            </a:r>
          </a:p>
          <a:p>
            <a:pPr algn="l"/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                             </a:t>
            </a:r>
            <a:r>
              <a:rPr lang="ru-RU" sz="1600" dirty="0" err="1" smtClean="0"/>
              <a:t>Калитюк</a:t>
            </a:r>
            <a:r>
              <a:rPr lang="ru-RU" sz="1600" dirty="0" smtClean="0"/>
              <a:t> Светланой Евгеньевной</a:t>
            </a:r>
          </a:p>
          <a:p>
            <a:pPr algn="l"/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                             Учителем начальных классов</a:t>
            </a:r>
          </a:p>
          <a:p>
            <a:pPr algn="l"/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                             МАОУ «СШ №1» р.п. Крестцы</a:t>
            </a:r>
          </a:p>
          <a:p>
            <a:pPr algn="l"/>
            <a:r>
              <a:rPr lang="ru-RU" sz="1600" dirty="0" smtClean="0"/>
              <a:t> </a:t>
            </a:r>
            <a:r>
              <a:rPr lang="ru-RU" sz="1600" dirty="0" smtClean="0"/>
              <a:t>                                                                                            Новгородской области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Анализ материала контрольной работы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r>
              <a:rPr lang="ru-RU" sz="4400" dirty="0"/>
              <a:t>№ </a:t>
            </a:r>
            <a:r>
              <a:rPr lang="ru-RU" sz="4400" dirty="0" smtClean="0"/>
              <a:t>задания                                                                                             На </a:t>
            </a:r>
            <a:r>
              <a:rPr lang="ru-RU" sz="4400" dirty="0"/>
              <a:t>что направлена</a:t>
            </a:r>
          </a:p>
          <a:p>
            <a:r>
              <a:rPr lang="en-US" sz="4400" dirty="0"/>
              <a:t>I </a:t>
            </a:r>
            <a:r>
              <a:rPr lang="ru-RU" sz="4400" dirty="0" smtClean="0"/>
              <a:t>часть</a:t>
            </a:r>
            <a:endParaRPr lang="ru-RU" sz="4400" dirty="0"/>
          </a:p>
          <a:p>
            <a:r>
              <a:rPr lang="ru-RU" sz="4400" dirty="0"/>
              <a:t>1 </a:t>
            </a:r>
            <a:r>
              <a:rPr lang="ru-RU" sz="4400" dirty="0" smtClean="0"/>
              <a:t>Диктант                  Соблюдение </a:t>
            </a:r>
            <a:r>
              <a:rPr lang="ru-RU" sz="4400" dirty="0"/>
              <a:t>орфографических норм, соблюдение  пунктуационных норм </a:t>
            </a:r>
          </a:p>
          <a:p>
            <a:r>
              <a:rPr lang="ru-RU" sz="4400" dirty="0" smtClean="0"/>
              <a:t>2                                  Нахождение </a:t>
            </a:r>
            <a:r>
              <a:rPr lang="ru-RU" sz="4400" dirty="0"/>
              <a:t>в тексте предложения с однородными сказуемыми, верное  переписывание его из текста,</a:t>
            </a:r>
          </a:p>
          <a:p>
            <a:r>
              <a:rPr lang="ru-RU" sz="4400" dirty="0" smtClean="0"/>
              <a:t>                                    правильное </a:t>
            </a:r>
            <a:r>
              <a:rPr lang="ru-RU" sz="4400" dirty="0"/>
              <a:t>обозначение однородных сказуемых</a:t>
            </a:r>
          </a:p>
          <a:p>
            <a:r>
              <a:rPr lang="ru-RU" sz="4400" dirty="0" smtClean="0"/>
              <a:t>3                                  Выписывание </a:t>
            </a:r>
            <a:r>
              <a:rPr lang="ru-RU" sz="4400" dirty="0"/>
              <a:t>из текста нужного предложения, подчеркивание в нём главных членов , написание</a:t>
            </a:r>
          </a:p>
          <a:p>
            <a:r>
              <a:rPr lang="ru-RU" sz="4400" dirty="0" smtClean="0"/>
              <a:t>                                    над </a:t>
            </a:r>
            <a:r>
              <a:rPr lang="ru-RU" sz="4400" dirty="0"/>
              <a:t>каждым словом, какой частью речи оно является</a:t>
            </a:r>
          </a:p>
          <a:p>
            <a:r>
              <a:rPr lang="en-US" sz="4400" dirty="0"/>
              <a:t>II</a:t>
            </a:r>
            <a:r>
              <a:rPr lang="ru-RU" sz="4400" dirty="0"/>
              <a:t> </a:t>
            </a:r>
            <a:r>
              <a:rPr lang="ru-RU" sz="4400" dirty="0" smtClean="0"/>
              <a:t>часть</a:t>
            </a:r>
            <a:r>
              <a:rPr lang="ru-RU" sz="4400" dirty="0"/>
              <a:t> </a:t>
            </a:r>
          </a:p>
          <a:p>
            <a:r>
              <a:rPr lang="ru-RU" sz="4400" dirty="0" smtClean="0"/>
              <a:t>4                                  Постановка </a:t>
            </a:r>
            <a:r>
              <a:rPr lang="ru-RU" sz="4400" dirty="0"/>
              <a:t>правильного ударения</a:t>
            </a:r>
          </a:p>
          <a:p>
            <a:r>
              <a:rPr lang="ru-RU" sz="4400" dirty="0" smtClean="0"/>
              <a:t>5                                  Нахождение </a:t>
            </a:r>
            <a:r>
              <a:rPr lang="ru-RU" sz="4400" dirty="0"/>
              <a:t>в данном предложении слова, в котором все согласные звуки звонкие; правильное</a:t>
            </a:r>
          </a:p>
          <a:p>
            <a:r>
              <a:rPr lang="ru-RU" sz="4400" dirty="0" smtClean="0"/>
              <a:t>                                    списывание </a:t>
            </a:r>
            <a:r>
              <a:rPr lang="ru-RU" sz="4400" dirty="0"/>
              <a:t>этого слова из предложения</a:t>
            </a:r>
          </a:p>
          <a:p>
            <a:r>
              <a:rPr lang="ru-RU" sz="4400" dirty="0"/>
              <a:t>6 Работа </a:t>
            </a:r>
            <a:r>
              <a:rPr lang="ru-RU" sz="4400" dirty="0" smtClean="0"/>
              <a:t>с                 Определение и запись основной мысли текста (мысль определена верно, полно, соблюдён      </a:t>
            </a:r>
            <a:endParaRPr lang="ru-RU" sz="4400" dirty="0"/>
          </a:p>
          <a:p>
            <a:r>
              <a:rPr lang="ru-RU" sz="4400" dirty="0" smtClean="0"/>
              <a:t>Текстом                     порядок </a:t>
            </a:r>
            <a:r>
              <a:rPr lang="ru-RU" sz="4400" dirty="0"/>
              <a:t>слов)</a:t>
            </a:r>
          </a:p>
          <a:p>
            <a:r>
              <a:rPr lang="ru-RU" sz="4400" dirty="0" smtClean="0"/>
              <a:t>7                                  Составление </a:t>
            </a:r>
            <a:r>
              <a:rPr lang="ru-RU" sz="4400" dirty="0"/>
              <a:t>и запись плана текста из трёх пунктов</a:t>
            </a:r>
          </a:p>
          <a:p>
            <a:r>
              <a:rPr lang="ru-RU" sz="4400" dirty="0" smtClean="0"/>
              <a:t>8                                   На </a:t>
            </a:r>
            <a:r>
              <a:rPr lang="ru-RU" sz="4400" dirty="0"/>
              <a:t>умение задавать по тексту вопрос и правильно его записывать (без орфографических и </a:t>
            </a:r>
          </a:p>
          <a:p>
            <a:r>
              <a:rPr lang="ru-RU" sz="4400" dirty="0" smtClean="0"/>
              <a:t>                                     пунктуационных </a:t>
            </a:r>
            <a:r>
              <a:rPr lang="ru-RU" sz="4400" dirty="0"/>
              <a:t>ошибок)</a:t>
            </a:r>
          </a:p>
          <a:p>
            <a:r>
              <a:rPr lang="ru-RU" sz="4400" dirty="0" smtClean="0"/>
              <a:t>9                                   На </a:t>
            </a:r>
            <a:r>
              <a:rPr lang="ru-RU" sz="4400" dirty="0"/>
              <a:t>знание лексического значения слова, правильное его объяснение</a:t>
            </a:r>
          </a:p>
          <a:p>
            <a:r>
              <a:rPr lang="ru-RU" sz="4400" dirty="0" smtClean="0"/>
              <a:t>10                                 На </a:t>
            </a:r>
            <a:r>
              <a:rPr lang="ru-RU" sz="4400" dirty="0"/>
              <a:t>лексический запас слов, учащийся должен заменить данное </a:t>
            </a:r>
            <a:r>
              <a:rPr lang="ru-RU" sz="4400" dirty="0" smtClean="0"/>
              <a:t>слово (синоним</a:t>
            </a:r>
            <a:r>
              <a:rPr lang="ru-RU" sz="4400" dirty="0"/>
              <a:t>)</a:t>
            </a:r>
          </a:p>
          <a:p>
            <a:r>
              <a:rPr lang="ru-RU" sz="4400" dirty="0" smtClean="0"/>
              <a:t>11                                 Нахождение </a:t>
            </a:r>
            <a:r>
              <a:rPr lang="ru-RU" sz="4400" dirty="0"/>
              <a:t>в данном предложении слова, строение которого соответствует данной схеме;</a:t>
            </a:r>
          </a:p>
          <a:p>
            <a:r>
              <a:rPr lang="ru-RU" sz="4400" dirty="0" smtClean="0"/>
              <a:t>                                      правильное </a:t>
            </a:r>
            <a:r>
              <a:rPr lang="ru-RU" sz="4400" dirty="0"/>
              <a:t>его выписывание, обозначение его частей</a:t>
            </a:r>
          </a:p>
          <a:p>
            <a:r>
              <a:rPr lang="ru-RU" sz="4400" dirty="0" smtClean="0"/>
              <a:t>12                                 Выписывание </a:t>
            </a:r>
            <a:r>
              <a:rPr lang="ru-RU" sz="4400" dirty="0"/>
              <a:t>из данного предложения всех имён существительных в той форме, в которой они</a:t>
            </a:r>
          </a:p>
          <a:p>
            <a:r>
              <a:rPr lang="ru-RU" sz="4400" dirty="0" smtClean="0"/>
              <a:t>                                      стоят </a:t>
            </a:r>
            <a:r>
              <a:rPr lang="ru-RU" sz="4400" dirty="0"/>
              <a:t>в предложении; указание морфологических признаков одной из форм на выбор</a:t>
            </a:r>
          </a:p>
          <a:p>
            <a:r>
              <a:rPr lang="ru-RU" sz="4400" dirty="0" smtClean="0"/>
              <a:t>13                                 Выписывание </a:t>
            </a:r>
            <a:r>
              <a:rPr lang="ru-RU" sz="4400" dirty="0"/>
              <a:t>из данного предложения всех форм имён прилагательных с именами существительными, </a:t>
            </a:r>
            <a:r>
              <a:rPr lang="ru-RU" sz="4400" dirty="0" smtClean="0"/>
              <a:t>к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                               которым они относятся; указание морфологических признаков одной из форм имени прилагательного на</a:t>
            </a:r>
          </a:p>
          <a:p>
            <a:pPr>
              <a:buNone/>
            </a:pPr>
            <a:r>
              <a:rPr lang="ru-RU" sz="4400" dirty="0" smtClean="0"/>
              <a:t>                                                выбор</a:t>
            </a:r>
            <a:endParaRPr lang="ru-RU" sz="4400" dirty="0"/>
          </a:p>
          <a:p>
            <a:r>
              <a:rPr lang="ru-RU" sz="4400" dirty="0" smtClean="0"/>
              <a:t>14                                 Выписывание </a:t>
            </a:r>
            <a:r>
              <a:rPr lang="ru-RU" sz="4400" dirty="0"/>
              <a:t>из данного предложения всех местоимений, указание лица и числа одного из них (на выбор)</a:t>
            </a:r>
          </a:p>
          <a:p>
            <a:r>
              <a:rPr lang="ru-RU" sz="4400" dirty="0" smtClean="0"/>
              <a:t>15                                 Выписывание </a:t>
            </a:r>
            <a:r>
              <a:rPr lang="ru-RU" sz="4400" dirty="0"/>
              <a:t>из данного предложения всех глаголов в той форме, в которой они стоят в предложении;</a:t>
            </a:r>
          </a:p>
          <a:p>
            <a:r>
              <a:rPr lang="ru-RU" sz="4400" dirty="0" smtClean="0"/>
              <a:t>                                     указание </a:t>
            </a:r>
            <a:r>
              <a:rPr lang="ru-RU" sz="4400" dirty="0"/>
              <a:t>морфологических признаков одной из форм (на выбор)</a:t>
            </a:r>
          </a:p>
          <a:p>
            <a:r>
              <a:rPr lang="ru-RU" sz="4400" dirty="0" smtClean="0"/>
              <a:t>16                                 Сформулированный </a:t>
            </a:r>
            <a:r>
              <a:rPr lang="ru-RU" sz="4400" dirty="0"/>
              <a:t>отказ должен соответствовать </a:t>
            </a:r>
            <a:r>
              <a:rPr lang="ru-RU" sz="4400" dirty="0" smtClean="0"/>
              <a:t> </a:t>
            </a:r>
            <a:r>
              <a:rPr lang="ru-RU" sz="4400" dirty="0"/>
              <a:t>заданной речевой </a:t>
            </a:r>
            <a:r>
              <a:rPr lang="ru-RU" sz="4400" dirty="0" smtClean="0"/>
              <a:t>ситуации, </a:t>
            </a:r>
            <a:r>
              <a:rPr lang="ru-RU" sz="4400" dirty="0"/>
              <a:t>в </a:t>
            </a:r>
            <a:r>
              <a:rPr lang="ru-RU" sz="4400" dirty="0" smtClean="0"/>
              <a:t>предложении </a:t>
            </a:r>
          </a:p>
          <a:p>
            <a:r>
              <a:rPr lang="ru-RU" sz="4400" dirty="0" smtClean="0"/>
              <a:t>                                     содержится вежливое </a:t>
            </a:r>
            <a:r>
              <a:rPr lang="ru-RU" sz="4400" dirty="0"/>
              <a:t>слово, предложение записано без орфографических и пунктуационных ошибок</a:t>
            </a: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Алгоритм форм взаимодействия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</a:t>
            </a:r>
            <a:r>
              <a:rPr lang="ru-RU" sz="2400" dirty="0" smtClean="0"/>
              <a:t>бъяснение учителя</a:t>
            </a:r>
          </a:p>
          <a:p>
            <a:r>
              <a:rPr lang="ru-RU" sz="2400" dirty="0" smtClean="0"/>
              <a:t>в</a:t>
            </a:r>
            <a:r>
              <a:rPr lang="ru-RU" sz="2400" dirty="0" smtClean="0"/>
              <a:t>ыполнение однотипного задания  учащимися у доски</a:t>
            </a:r>
          </a:p>
          <a:p>
            <a:r>
              <a:rPr lang="ru-RU" sz="2400" dirty="0" smtClean="0"/>
              <a:t>в</a:t>
            </a:r>
            <a:r>
              <a:rPr lang="ru-RU" sz="2400" dirty="0" smtClean="0"/>
              <a:t>ыполнение задания самостоятельно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Формы работы с родителями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</a:t>
            </a:r>
            <a:r>
              <a:rPr lang="ru-RU" sz="2400" dirty="0" smtClean="0"/>
              <a:t>одительские собрания</a:t>
            </a:r>
          </a:p>
          <a:p>
            <a:r>
              <a:rPr lang="ru-RU" sz="2400" dirty="0" smtClean="0"/>
              <a:t>м</a:t>
            </a:r>
            <a:r>
              <a:rPr lang="ru-RU" sz="2400" dirty="0" smtClean="0"/>
              <a:t>ини – консультации</a:t>
            </a:r>
          </a:p>
          <a:p>
            <a:r>
              <a:rPr lang="ru-RU" sz="2400" dirty="0" smtClean="0"/>
              <a:t>о</a:t>
            </a:r>
            <a:r>
              <a:rPr lang="ru-RU" sz="2400" dirty="0" smtClean="0"/>
              <a:t>ткрытые занятия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Формы работы с учащимися 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             Групповые                                                 Индивидуальные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                           1. консультации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                           2. занятия ( по согласованию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                           родителей)                                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</a:t>
            </a:r>
            <a:r>
              <a:rPr lang="ru-RU" sz="2800" dirty="0" smtClean="0"/>
              <a:t>адачи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</a:t>
            </a:r>
            <a:r>
              <a:rPr lang="ru-RU" sz="2000" dirty="0" smtClean="0"/>
              <a:t>аучить правильно понимать формулировку каждого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задания контрольной работы</a:t>
            </a:r>
          </a:p>
          <a:p>
            <a:r>
              <a:rPr lang="ru-RU" sz="2000" dirty="0" smtClean="0"/>
              <a:t>н</a:t>
            </a:r>
            <a:r>
              <a:rPr lang="ru-RU" sz="2000" dirty="0" smtClean="0"/>
              <a:t>аучить алгоритму его выполнения</a:t>
            </a:r>
          </a:p>
          <a:p>
            <a:r>
              <a:rPr lang="ru-RU" sz="2000" dirty="0" smtClean="0"/>
              <a:t>н</a:t>
            </a:r>
            <a:r>
              <a:rPr lang="ru-RU" sz="2000" dirty="0" smtClean="0"/>
              <a:t>аучить правильно выполнять задания</a:t>
            </a:r>
          </a:p>
          <a:p>
            <a:r>
              <a:rPr lang="ru-RU" sz="2000" dirty="0" smtClean="0"/>
              <a:t>Научить рациональным способам выполнения заданий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165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Подготовка к всероссийской проверочной работе по русскому языку</vt:lpstr>
      <vt:lpstr>Анализ материала контрольной работы</vt:lpstr>
      <vt:lpstr>Алгоритм форм взаимодействия</vt:lpstr>
      <vt:lpstr>Формы работы с родителями</vt:lpstr>
      <vt:lpstr>Формы работы с учащимися   </vt:lpstr>
      <vt:lpstr>Задачи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19</cp:revision>
  <dcterms:created xsi:type="dcterms:W3CDTF">2016-03-27T18:20:34Z</dcterms:created>
  <dcterms:modified xsi:type="dcterms:W3CDTF">2016-03-28T17:18:55Z</dcterms:modified>
</cp:coreProperties>
</file>