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27D8-3622-4AE0-B0B0-5BD35112C1BD}" type="datetimeFigureOut">
              <a:rPr lang="ru-RU" smtClean="0"/>
              <a:pPr/>
              <a:t>23.09.2005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2BFF-5E45-478F-A149-93ABE6742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27D8-3622-4AE0-B0B0-5BD35112C1BD}" type="datetimeFigureOut">
              <a:rPr lang="ru-RU" smtClean="0"/>
              <a:pPr/>
              <a:t>23.09.2005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2BFF-5E45-478F-A149-93ABE6742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27D8-3622-4AE0-B0B0-5BD35112C1BD}" type="datetimeFigureOut">
              <a:rPr lang="ru-RU" smtClean="0"/>
              <a:pPr/>
              <a:t>23.09.2005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2BFF-5E45-478F-A149-93ABE6742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27D8-3622-4AE0-B0B0-5BD35112C1BD}" type="datetimeFigureOut">
              <a:rPr lang="ru-RU" smtClean="0"/>
              <a:pPr/>
              <a:t>23.09.2005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2BFF-5E45-478F-A149-93ABE6742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27D8-3622-4AE0-B0B0-5BD35112C1BD}" type="datetimeFigureOut">
              <a:rPr lang="ru-RU" smtClean="0"/>
              <a:pPr/>
              <a:t>23.09.2005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2BFF-5E45-478F-A149-93ABE6742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27D8-3622-4AE0-B0B0-5BD35112C1BD}" type="datetimeFigureOut">
              <a:rPr lang="ru-RU" smtClean="0"/>
              <a:pPr/>
              <a:t>23.09.2005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2BFF-5E45-478F-A149-93ABE6742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27D8-3622-4AE0-B0B0-5BD35112C1BD}" type="datetimeFigureOut">
              <a:rPr lang="ru-RU" smtClean="0"/>
              <a:pPr/>
              <a:t>23.09.2005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2BFF-5E45-478F-A149-93ABE6742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27D8-3622-4AE0-B0B0-5BD35112C1BD}" type="datetimeFigureOut">
              <a:rPr lang="ru-RU" smtClean="0"/>
              <a:pPr/>
              <a:t>23.09.2005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2BFF-5E45-478F-A149-93ABE6742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27D8-3622-4AE0-B0B0-5BD35112C1BD}" type="datetimeFigureOut">
              <a:rPr lang="ru-RU" smtClean="0"/>
              <a:pPr/>
              <a:t>23.09.2005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2BFF-5E45-478F-A149-93ABE6742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27D8-3622-4AE0-B0B0-5BD35112C1BD}" type="datetimeFigureOut">
              <a:rPr lang="ru-RU" smtClean="0"/>
              <a:pPr/>
              <a:t>23.09.2005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2BFF-5E45-478F-A149-93ABE6742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27D8-3622-4AE0-B0B0-5BD35112C1BD}" type="datetimeFigureOut">
              <a:rPr lang="ru-RU" smtClean="0"/>
              <a:pPr/>
              <a:t>23.09.2005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62BFF-5E45-478F-A149-93ABE6742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427D8-3622-4AE0-B0B0-5BD35112C1BD}" type="datetimeFigureOut">
              <a:rPr lang="ru-RU" smtClean="0"/>
              <a:pPr/>
              <a:t>23.09.2005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62BFF-5E45-478F-A149-93ABE67425E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285728"/>
            <a:ext cx="878687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Тест.</a:t>
            </a:r>
          </a:p>
          <a:p>
            <a:pPr marL="514350" indent="-514350">
              <a:buAutoNum type="arabicPeriod"/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Предложения бывают (по цели высказывания) :</a:t>
            </a:r>
          </a:p>
          <a:p>
            <a:pPr marL="514350" indent="-514350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 простые и сложные</a:t>
            </a:r>
          </a:p>
          <a:p>
            <a:pPr marL="514350" indent="-514350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б) повествовательные, вопросительные и побудительные</a:t>
            </a:r>
          </a:p>
          <a:p>
            <a:pPr marL="514350" indent="-514350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в) распространённые и нераспространённые</a:t>
            </a:r>
          </a:p>
          <a:p>
            <a:pPr marL="514350" indent="-514350"/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В каких словах букв больше, чем звуков?</a:t>
            </a:r>
          </a:p>
          <a:p>
            <a:pPr marL="514350" indent="-514350"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 лошадь                   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ястреб </a:t>
            </a:r>
          </a:p>
          <a:p>
            <a:pPr marL="514350" indent="-514350"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б) ёлка                         е) беседа</a:t>
            </a:r>
          </a:p>
          <a:p>
            <a:pPr marL="514350" indent="-514350"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в) просьба                  ж) песня</a:t>
            </a:r>
          </a:p>
          <a:p>
            <a:pPr marL="514350" indent="-514350"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г) тетрадь</a:t>
            </a:r>
          </a:p>
        </p:txBody>
      </p:sp>
      <p:pic>
        <p:nvPicPr>
          <p:cNvPr id="1027" name="Picture 3" descr="D:\Documents and Settings\Администратор\Рабочий стол\анимация\ученик на книгах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428604"/>
            <a:ext cx="1428760" cy="1643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Однокоренные слова к слову «вода»: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 подводный     г) водяной        ж) водичка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б) водитель       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завод             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сводка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в) водит              е) перевод          и) водолаз</a:t>
            </a:r>
          </a:p>
          <a:p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4.Укажи верное утверждение: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 Окончание- это часть слова, которая служит для образования новых слов.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б) Окончание- это часть слова, которая служит для связи слов в предложении.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в) Окончание- это неизменяемая часть слова.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D:\Documents and Settings\Администратор\Рабочий стол\анимация\ученик на книгах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2285992"/>
            <a:ext cx="1357322" cy="17145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2852"/>
            <a:ext cx="8929718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5. Укажи слитное написание: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а) (от)говорил               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(про)везёт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б) (без)радостный          е) (из)калитки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в) (со)стола                     ж) (не)входить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г) (под)окном                 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(до)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гадался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Слова, в которых пропущена буква «е»: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 отв…чал        г) р…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сунок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прокр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…чал  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л…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нивый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в) выл…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зает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е) п…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ровать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 Укажи слова с разделительным ь: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 сем…я         в) л…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ёт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бел…ё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площад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   г) об…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езд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е)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пис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…мо</a:t>
            </a:r>
          </a:p>
          <a:p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D:\Documents and Settings\Администратор\Рабочий стол\анимация\ученик на книгах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72" y="3571876"/>
            <a:ext cx="1214446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44" y="214290"/>
            <a:ext cx="8858312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8. Слова с непроизносимой согласной в корне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опас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г)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радос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ж) чес…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ность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б) чудес…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ужас…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крас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в) мес…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ный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е) пас…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бище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и)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праз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…ник</a:t>
            </a:r>
          </a:p>
          <a:p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9. Укажи имена существительные: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 ложь           г) играть              ж) чистый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б) лгать         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игрушечный  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чистить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в) лживый     е) игра                  и) чистота</a:t>
            </a:r>
          </a:p>
          <a:p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10. Напиши «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или «с» в приставках: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сердечный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грамотный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толко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вый, и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купить,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бить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трепать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Documents and Settings\Администратор\Рабочий стол\анимация\ученик на книгах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58" y="5000636"/>
            <a:ext cx="1143008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92971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11. Раздели текст на предложения. Вставь буквы. Укажи количество предложений в тексте:</a:t>
            </a:r>
          </a:p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сой дож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ст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новился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всё мельче тучи начали разд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ляться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 в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лнистые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обл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через минуту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забл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стел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кий луч со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нца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осин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вая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рощ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няет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 в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твей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капли д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ждя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 в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сёлой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песней в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ются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жаворонки</a:t>
            </a:r>
          </a:p>
          <a:p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 4       б) 5      в) 6      г) 7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D:\Documents and Settings\Администратор\Рабочий стол\анимация\ученик на книгах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4929198"/>
            <a:ext cx="1428760" cy="15573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389</Words>
  <Application>Microsoft Office PowerPoint</Application>
  <PresentationFormat>Экран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Melkosoft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FuckYouBill</dc:creator>
  <cp:lastModifiedBy>FuckYouBill</cp:lastModifiedBy>
  <cp:revision>13</cp:revision>
  <dcterms:created xsi:type="dcterms:W3CDTF">2005-09-22T21:54:56Z</dcterms:created>
  <dcterms:modified xsi:type="dcterms:W3CDTF">2005-09-23T07:09:28Z</dcterms:modified>
</cp:coreProperties>
</file>