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173" y="0"/>
            <a:ext cx="9058827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Рябина, (к) рябине, (у) рябины.</a:t>
            </a:r>
          </a:p>
          <a:p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Рябинушка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, рябинка, рябиновый, рябинник.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0708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Полет, перелет, вылет, отлет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уга 3"/>
          <p:cNvSpPr/>
          <p:nvPr/>
        </p:nvSpPr>
        <p:spPr>
          <a:xfrm rot="19642939">
            <a:off x="684559" y="465098"/>
            <a:ext cx="1558916" cy="1241580"/>
          </a:xfrm>
          <a:prstGeom prst="arc">
            <a:avLst>
              <a:gd name="adj1" fmla="val 16200000"/>
              <a:gd name="adj2" fmla="val 2124331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 rot="19642939">
            <a:off x="3069182" y="465097"/>
            <a:ext cx="1558916" cy="1241580"/>
          </a:xfrm>
          <a:prstGeom prst="arc">
            <a:avLst>
              <a:gd name="adj1" fmla="val 16200000"/>
              <a:gd name="adj2" fmla="val 2124331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 rot="19642939">
            <a:off x="5069446" y="465097"/>
            <a:ext cx="1558916" cy="1241580"/>
          </a:xfrm>
          <a:prstGeom prst="arc">
            <a:avLst>
              <a:gd name="adj1" fmla="val 16200000"/>
              <a:gd name="adj2" fmla="val 2124331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rot="19642939">
            <a:off x="6855396" y="465096"/>
            <a:ext cx="1558916" cy="1241580"/>
          </a:xfrm>
          <a:prstGeom prst="arc">
            <a:avLst>
              <a:gd name="adj1" fmla="val 16200000"/>
              <a:gd name="adj2" fmla="val 2124331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1" animBg="1"/>
      <p:bldP spid="6" grpId="1" animBg="1"/>
      <p:bldP spid="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725294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 Приставка.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 - познакомиться с приставкой;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- выяснить, для чего служит;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- какое место в слове занимает;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- как обозначается.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714356"/>
          <a:ext cx="7929618" cy="3895792"/>
        </p:xfrm>
        <a:graphic>
          <a:graphicData uri="http://schemas.openxmlformats.org/drawingml/2006/table">
            <a:tbl>
              <a:tblPr/>
              <a:tblGrid>
                <a:gridCol w="3849697"/>
                <a:gridCol w="4079921"/>
              </a:tblGrid>
              <a:tr h="38957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развязать - …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разложить - …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развернуть - …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разлепить - …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вбежать - …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внести - …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вползти - …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вскочить - …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642918"/>
          <a:ext cx="8929718" cy="3967230"/>
        </p:xfrm>
        <a:graphic>
          <a:graphicData uri="http://schemas.openxmlformats.org/drawingml/2006/table">
            <a:tbl>
              <a:tblPr/>
              <a:tblGrid>
                <a:gridCol w="4335229"/>
                <a:gridCol w="4594489"/>
              </a:tblGrid>
              <a:tr h="39672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разложить – сложить             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развернуть - </a:t>
                      </a:r>
                      <a:r>
                        <a:rPr lang="ru-RU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свернуть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разлепить - </a:t>
                      </a:r>
                      <a:r>
                        <a:rPr lang="ru-RU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слепить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вбежать </a:t>
                      </a:r>
                      <a:r>
                        <a:rPr lang="ru-RU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выбежать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внести -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вынести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вползти </a:t>
                      </a:r>
                      <a:r>
                        <a:rPr lang="ru-RU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выползти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85728"/>
          <a:ext cx="8572560" cy="5429288"/>
        </p:xfrm>
        <a:graphic>
          <a:graphicData uri="http://schemas.openxmlformats.org/drawingml/2006/table">
            <a:tbl>
              <a:tblPr/>
              <a:tblGrid>
                <a:gridCol w="4161835"/>
                <a:gridCol w="4410725"/>
              </a:tblGrid>
              <a:tr h="54292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удоч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..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ка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книга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ст..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кан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заря..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ка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кресло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песня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окно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ремонт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произведение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фольклор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п..р..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плёт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п..белка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пр..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бежка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н..звание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п..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дст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..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канник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п..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длокотник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п..плавок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пр..пев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..гадка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п..д..конник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1535885" y="607199"/>
            <a:ext cx="2857520" cy="27860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572000" y="314324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285852" y="571480"/>
            <a:ext cx="3000396" cy="5000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00562" y="41433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214290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9190" y="214290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357290" y="1571612"/>
            <a:ext cx="3071834" cy="9286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0" y="221455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14942" y="221455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121442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8662" y="1714488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1571604" y="1571612"/>
            <a:ext cx="2786082" cy="5000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14876" y="121442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357290" y="2571744"/>
            <a:ext cx="2857520" cy="4286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72000" y="271462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285852" y="3071810"/>
            <a:ext cx="3000396" cy="9286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714876" y="3714752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142976" y="3500438"/>
            <a:ext cx="3214710" cy="13573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2000" y="464344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29190" y="464344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2214546" y="2285992"/>
            <a:ext cx="2428892" cy="2000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572000" y="171448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1928794" y="4500570"/>
            <a:ext cx="2428892" cy="5000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1500166" y="1142984"/>
            <a:ext cx="2857520" cy="2857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572000" y="71435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3" grpId="0"/>
      <p:bldP spid="14" grpId="0"/>
      <p:bldP spid="16" grpId="0"/>
      <p:bldP spid="19" grpId="0"/>
      <p:bldP spid="22" grpId="0"/>
      <p:bldP spid="25" grpId="0"/>
      <p:bldP spid="28" grpId="0"/>
      <p:bldP spid="29" grpId="0"/>
      <p:bldP spid="32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725294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 Приставка.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 - познакомиться с приставкой;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- выяснить, для чего служит;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- какое место в слове занимает;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- как обозначается.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203</Words>
  <PresentationFormat>Экран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Лисихина</dc:creator>
  <cp:lastModifiedBy>Лисихина</cp:lastModifiedBy>
  <cp:revision>20</cp:revision>
  <dcterms:created xsi:type="dcterms:W3CDTF">2014-10-29T11:43:12Z</dcterms:created>
  <dcterms:modified xsi:type="dcterms:W3CDTF">2014-10-29T14:58:56Z</dcterms:modified>
</cp:coreProperties>
</file>