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7" r:id="rId8"/>
    <p:sldId id="261" r:id="rId9"/>
    <p:sldId id="268" r:id="rId10"/>
    <p:sldId id="262" r:id="rId11"/>
    <p:sldId id="263" r:id="rId12"/>
    <p:sldId id="264" r:id="rId13"/>
    <p:sldId id="265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BD69-24A0-4822-911F-B84AAEF6123A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9EA8-B7AB-4FD1-8F72-912F2A7D1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АТТЕСТАЦИЯ\Уроки\Новая папка\ребус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992888" cy="3528392"/>
          </a:xfrm>
          <a:prstGeom prst="round2Diag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16016" y="2996952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Р=Х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780928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Р=Х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437112"/>
            <a:ext cx="4492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УСПЕХОВ 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8488" y="322203"/>
            <a:ext cx="50622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вы, гости,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торг ведете,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куда теперь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плывете?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35112" y="404664"/>
            <a:ext cx="616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сумел ты взять выкупа с рыбки. . 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8208" y="476672"/>
            <a:ext cx="45742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Кабы я была царица,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 одна девица. . 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65424" y="404664"/>
            <a:ext cx="45005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объехали весь свет: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морем житье не худо. . 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71448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514350" indent="-51435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514350" indent="-51435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9"/>
            <a:ext cx="7175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ответить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вопрос: «Что называется местоимением?»;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учиться определять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местоимения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предложении и правильно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речи.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76672"/>
            <a:ext cx="6157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исследователь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2132856"/>
            <a:ext cx="859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latin typeface="Segoe Script" pitchFamily="34" charset="0"/>
                <a:cs typeface="Times New Roman" pitchFamily="18" charset="0"/>
              </a:rPr>
              <a:t>л</a:t>
            </a:r>
            <a:endParaRPr lang="ru-RU" sz="6000" b="1" i="1" dirty="0">
              <a:latin typeface="Segoe Script" pitchFamily="34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148478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67744" y="1628800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357167"/>
            <a:ext cx="87154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marL="514350" indent="-514350" algn="just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514350" indent="-51435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514350" indent="-51435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9"/>
            <a:ext cx="7175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ответить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вопрос: «Что называется местоимением?»;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учиться определять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местоимения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предложении и правильно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речи.</a:t>
            </a: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57166"/>
            <a:ext cx="2374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6128601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Личные местоимения 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Ед.ч.                           Мн.ч.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лицо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                                  мы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лицо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ты                              вы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лицо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он, она, оно               они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Поднялась метель. Метель замела тропинки и дороги.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922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Дубы росли вдоль дороги. Дубы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большие и важные.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Поднялась метель. Она замела тропинки и дороги.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922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Дубы росли вдоль дороги. Они стояли большие и важные.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175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21</cp:revision>
  <dcterms:created xsi:type="dcterms:W3CDTF">2015-03-30T19:18:07Z</dcterms:created>
  <dcterms:modified xsi:type="dcterms:W3CDTF">2015-03-31T13:51:34Z</dcterms:modified>
</cp:coreProperties>
</file>