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7" r:id="rId3"/>
    <p:sldId id="264" r:id="rId4"/>
    <p:sldId id="274" r:id="rId5"/>
    <p:sldId id="277" r:id="rId6"/>
    <p:sldId id="276" r:id="rId7"/>
    <p:sldId id="275" r:id="rId8"/>
    <p:sldId id="279" r:id="rId9"/>
    <p:sldId id="278" r:id="rId10"/>
    <p:sldId id="280" r:id="rId11"/>
    <p:sldId id="269" r:id="rId12"/>
    <p:sldId id="265" r:id="rId13"/>
    <p:sldId id="268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FF4D-6DA3-4831-ABC7-E37851002D26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354C-7D5A-4EFA-8011-3148447DB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FF4D-6DA3-4831-ABC7-E37851002D26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354C-7D5A-4EFA-8011-3148447DB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FF4D-6DA3-4831-ABC7-E37851002D26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354C-7D5A-4EFA-8011-3148447DB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FF4D-6DA3-4831-ABC7-E37851002D26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354C-7D5A-4EFA-8011-3148447DB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FF4D-6DA3-4831-ABC7-E37851002D26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354C-7D5A-4EFA-8011-3148447DB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FF4D-6DA3-4831-ABC7-E37851002D26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354C-7D5A-4EFA-8011-3148447DB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FF4D-6DA3-4831-ABC7-E37851002D26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354C-7D5A-4EFA-8011-3148447DB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FF4D-6DA3-4831-ABC7-E37851002D26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354C-7D5A-4EFA-8011-3148447DB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FF4D-6DA3-4831-ABC7-E37851002D26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354C-7D5A-4EFA-8011-3148447DB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FF4D-6DA3-4831-ABC7-E37851002D26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354C-7D5A-4EFA-8011-3148447DB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FF4D-6DA3-4831-ABC7-E37851002D26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354C-7D5A-4EFA-8011-3148447DB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3FF4D-6DA3-4831-ABC7-E37851002D26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354C-7D5A-4EFA-8011-3148447DB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4;&#1086;%20&#1089;&#1074;&#1080;&#1076;&#1072;&#1085;&#1080;&#1103;%20&#1040;&#1047;&#1041;&#1059;&#1050;&#1040;\&#1055;&#1056;&#1040;&#1047;&#1044;&#1053;&#1048;&#1050;\&#1055;&#1088;&#1072;&#1079;&#1076;&#1085;&#1080;&#1082;%201%20&#1082;&#1083;&#1072;&#1089;&#1089;%20&#1044;&#1086;%20&#1089;&#1074;&#1080;&#1076;&#1072;&#1085;&#1100;&#1103;,%20&#1040;&#1079;&#1073;&#1091;&#1082;&#1072;!\33%20&#1089;&#1077;&#1089;&#1090;&#1088;&#1080;&#1094;&#1099;%20+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G:\&#1044;&#1086;%20&#1089;&#1074;&#1080;&#1076;&#1072;&#1085;&#1080;&#1103;%20&#1040;&#1047;&#1041;&#1059;&#1050;&#1040;\&#1055;&#1056;&#1040;&#1047;&#1044;&#1053;&#1048;&#1050;\&#1095;&#1090;&#1086;&#1073;&#1099;%20&#1073;&#1091;&#1082;&#1074;&#1099;%20&#1080;&#1079;&#1091;&#1095;&#1072;&#1090;&#1100;%20-.mp3" TargetMode="External"/><Relationship Id="rId1" Type="http://schemas.openxmlformats.org/officeDocument/2006/relationships/audio" Target="file:///G:\&#1044;&#1086;%20&#1089;&#1074;&#1080;&#1076;&#1072;&#1085;&#1080;&#1103;%20&#1040;&#1047;&#1041;&#1059;&#1050;&#1040;\&#1055;&#1056;&#1040;&#1047;&#1044;&#1053;&#1048;&#1050;\&#1055;&#1088;&#1072;&#1079;&#1076;&#1085;&#1080;&#1082;%201%20&#1082;&#1083;&#1072;&#1089;&#1089;%20&#1044;&#1086;%20&#1089;&#1074;&#1080;&#1076;&#1072;&#1085;&#1100;&#1103;,%20&#1040;&#1079;&#1073;&#1091;&#1082;&#1072;!\&#1095;&#1090;&#1086;&#1073;&#1099;%20&#1089;&#1084;&#1086;&#1075;%20&#1090;&#1099;%20&#1089;&#1072;&#1084;%20&#1095;&#1080;&#1090;&#1072;&#1090;&#1100;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ecem.info/wp-content/uploads/alfavit.jpg" TargetMode="External"/><Relationship Id="rId13" Type="http://schemas.openxmlformats.org/officeDocument/2006/relationships/hyperlink" Target="http://mdoy158.ucoz.ru/gruppa/post-11-1329305012.jpg" TargetMode="External"/><Relationship Id="rId18" Type="http://schemas.openxmlformats.org/officeDocument/2006/relationships/hyperlink" Target="https://im1-tub-ru.yandex.net/i?id=bc0f1f3bcefed150281daa44fa7d258c&amp;n=33&amp;h=215&amp;w=306" TargetMode="External"/><Relationship Id="rId3" Type="http://schemas.openxmlformats.org/officeDocument/2006/relationships/hyperlink" Target="http://emallution.s3.amazonaws.com/_file_drag_and_drop/58/ffc/ffcc27c542a07a5e7f7dbd40c8ca536d/maxresdefault.jpg" TargetMode="External"/><Relationship Id="rId21" Type="http://schemas.openxmlformats.org/officeDocument/2006/relationships/hyperlink" Target="https://im2-tub-ru.yandex.net/i?id=7c2e03f43229ef74cf4a0279628ef71b&amp;n=33&amp;h=215&amp;w=201" TargetMode="External"/><Relationship Id="rId7" Type="http://schemas.openxmlformats.org/officeDocument/2006/relationships/hyperlink" Target="http://fs00.infourok.ru/images/doc/246/251034/img0.jpg" TargetMode="External"/><Relationship Id="rId12" Type="http://schemas.openxmlformats.org/officeDocument/2006/relationships/hyperlink" Target="http://heroesportal.net/files/information/32/016.jpg" TargetMode="External"/><Relationship Id="rId17" Type="http://schemas.openxmlformats.org/officeDocument/2006/relationships/hyperlink" Target="http://galerey-room.ru/images/060917_1385694557.png" TargetMode="External"/><Relationship Id="rId2" Type="http://schemas.openxmlformats.org/officeDocument/2006/relationships/hyperlink" Target="https://vedtver.ru/upload/information_system_15/8/7/9/item_8796/information_items_8796.jpg" TargetMode="External"/><Relationship Id="rId16" Type="http://schemas.openxmlformats.org/officeDocument/2006/relationships/hyperlink" Target="http://img-fotki.yandex.ru/get/4703/valenta-mog.ba/0_675bc_46bc2d80_orig.jpg" TargetMode="External"/><Relationship Id="rId20" Type="http://schemas.openxmlformats.org/officeDocument/2006/relationships/hyperlink" Target="http://karapysik.ru/wp-content/uploads/2013/04/1332078191_bukva-o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s00.infourok.ru/images/doc/190/217116/img0.jpg" TargetMode="External"/><Relationship Id="rId11" Type="http://schemas.openxmlformats.org/officeDocument/2006/relationships/hyperlink" Target="http://new.stihi.ru/pics/2012/03/13/8826.jpg" TargetMode="External"/><Relationship Id="rId5" Type="http://schemas.openxmlformats.org/officeDocument/2006/relationships/hyperlink" Target="http://shikardos.ru/text/proshaj-nachalenaya-shkola-uchitele-dobrij-dene-zdravstvujte-d/1.jpg" TargetMode="External"/><Relationship Id="rId15" Type="http://schemas.openxmlformats.org/officeDocument/2006/relationships/hyperlink" Target="http://img-fotki.yandex.ru/get/4704/svetlera.4c3/0_68ccb_3bd4b644_XXL" TargetMode="External"/><Relationship Id="rId10" Type="http://schemas.openxmlformats.org/officeDocument/2006/relationships/hyperlink" Target="http://school-a-12.my1.ru/_nw/9/22703485.jpg" TargetMode="External"/><Relationship Id="rId19" Type="http://schemas.openxmlformats.org/officeDocument/2006/relationships/hyperlink" Target="http://www.playing-field.ru/img/2015/051819/2805022" TargetMode="External"/><Relationship Id="rId4" Type="http://schemas.openxmlformats.org/officeDocument/2006/relationships/hyperlink" Target="http://ou9.omsk.obr55.ru/files/2015/03/udostoverenie_dlya_malchika_Azbuku_izuchil_1.jpg" TargetMode="External"/><Relationship Id="rId9" Type="http://schemas.openxmlformats.org/officeDocument/2006/relationships/hyperlink" Target="http://www.confetti.kz/miro/0-25/0-25-055.jpg" TargetMode="External"/><Relationship Id="rId14" Type="http://schemas.openxmlformats.org/officeDocument/2006/relationships/hyperlink" Target="http://media.nn.ru/data/ufiles/2015-03/41/f8/b0/550ede3e80f3e_info179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4;&#1086;%20&#1089;&#1074;&#1080;&#1076;&#1072;&#1085;&#1080;&#1103;%20&#1040;&#1047;&#1041;&#1059;&#1050;&#1040;\&#1055;&#1056;&#1040;&#1047;&#1044;&#1053;&#1048;&#1050;\&#1055;&#1088;&#1072;&#1079;&#1076;&#1085;&#1080;&#1082;%201%20&#1082;&#1083;&#1072;&#1089;&#1089;%20&#1044;&#1086;%20&#1089;&#1074;&#1080;&#1076;&#1072;&#1085;&#1100;&#1103;,%20&#1040;&#1079;&#1073;&#1091;&#1082;&#1072;!\&#1045;&#1089;&#1083;&#1080;%20&#1093;&#1086;&#1095;&#1077;&#1096;&#1100;%20&#1084;&#1085;&#1086;&#1075;&#1086;%20&#1079;&#1085;&#1072;&#1090;&#1100;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hikardos.ru/text/proshaj-nachalenaya-shkola-uchitele-dobrij-dene-zdravstvujte-d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626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268760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Праздник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«До свидания, Азбука!»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4293096"/>
            <a:ext cx="4572000" cy="19236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Мишукова Ольга Ивановна, </a:t>
            </a:r>
          </a:p>
          <a:p>
            <a:pPr algn="ctr"/>
            <a:endParaRPr lang="ru-RU" sz="500" b="1" dirty="0" smtClean="0">
              <a:latin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</a:rPr>
              <a:t>            </a:t>
            </a:r>
            <a:r>
              <a:rPr lang="ru-RU" b="1" dirty="0" smtClean="0">
                <a:latin typeface="Times New Roman" pitchFamily="18" charset="0"/>
              </a:rPr>
              <a:t>учитель начальных классов</a:t>
            </a:r>
          </a:p>
          <a:p>
            <a:pPr algn="ctr"/>
            <a:endParaRPr lang="ru-RU" sz="800" b="1" dirty="0" smtClean="0">
              <a:latin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</a:rPr>
              <a:t>МБОУ </a:t>
            </a:r>
            <a:r>
              <a:rPr lang="ru-RU" b="1" dirty="0" err="1" smtClean="0">
                <a:latin typeface="Times New Roman" pitchFamily="18" charset="0"/>
              </a:rPr>
              <a:t>Сосновская</a:t>
            </a:r>
            <a:r>
              <a:rPr lang="ru-RU" b="1" dirty="0" smtClean="0">
                <a:latin typeface="Times New Roman" pitchFamily="18" charset="0"/>
              </a:rPr>
              <a:t> СОШ №1 </a:t>
            </a:r>
          </a:p>
          <a:p>
            <a:pPr algn="ctr"/>
            <a:endParaRPr lang="ru-RU" sz="800" b="1" dirty="0" smtClean="0">
              <a:latin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</a:rPr>
              <a:t>    р. п. Сосновка, Сосновского района,</a:t>
            </a:r>
          </a:p>
          <a:p>
            <a:pPr algn="ctr"/>
            <a:endParaRPr lang="ru-RU" sz="800" b="1" dirty="0" smtClean="0">
              <a:latin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Тамбовской области</a:t>
            </a: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</a:rPr>
              <a:t> </a:t>
            </a:r>
            <a:endParaRPr lang="ru-RU" b="1" dirty="0">
              <a:solidFill>
                <a:srgbClr val="99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arstyle.org/uploads/posts/2012-05/1336754588_1326785864_bez-imeni-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</p:spPr>
      </p:pic>
      <p:pic>
        <p:nvPicPr>
          <p:cNvPr id="34822" name="Picture 6" descr="https://decem.info/wp-content/uploads/alfavi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1196752"/>
            <a:ext cx="3600400" cy="36004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33 сестрицы 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539552" y="5589240"/>
            <a:ext cx="576064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mallution.s3.amazonaws.com/_file_drag_and_drop/58/ffc/ffcc27c542a07a5e7f7dbd40c8ca536d/maxresdefaul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чтобы смог ты сам чита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7884368" y="3573016"/>
            <a:ext cx="467544" cy="395536"/>
          </a:xfrm>
          <a:prstGeom prst="rect">
            <a:avLst/>
          </a:prstGeom>
        </p:spPr>
      </p:pic>
      <p:pic>
        <p:nvPicPr>
          <p:cNvPr id="5" name="чтобы буквы изучать 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1187624" y="3573016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167)">
                                      <p:cBhvr>
                                        <p:cTn id="12" dur="240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apisarevskaya.rusedu.net/gallery/1415/udostoverenie_dlya_malchika_Azbuku_izuchil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s00.infourok.ru/images/doc/172/197440/img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https://vedtver.ru/upload/information_system_15/8/7/9/item_8796/information_items_8796.jpg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-азбука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http://emallution.s3.amazonaws.com/_file_drag_and_drop/58/ffc/ffcc27c542a07a5e7f7dbd40c8ca536d/maxresdefault.jpg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-азбука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http://ou9.omsk.obr55.ru/files/2015/03/udostoverenie_dlya_malchika_Azbuku_izuchil_1.jpg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-азбука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http://shikardos.ru/text/proshaj-nachalenaya-shkola-uchitele-dobrij-dene-zdravstvujte-d/1.jpg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фон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http://fs00.infourok.ru/images/doc/190/217116/img0.jpg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-прощай, Азбука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http://fs00.infourok.ru/images/doc/246/251034/img0.jpg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прощай, Азбука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https://decem.info/wp-content/uploads/alfavit.jpg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буквы алфавита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http://www.confetti.kz/miro/0-25/0-25-055.jpg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Чиполлино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http://school-a-12.my1.ru/_nw/9/22703485.jpg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Айболит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http://new.stihi.ru/pics/2012/03/13/8826.jpg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Золушка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http://heroesportal.net/files/information/32/016.jpg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Василиса Премудрая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http://mdoy158.ucoz.ru/gruppa/post-11-1329305012.jpg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Буратино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http://media.nn.ru/data/ufiles/2015-03/41/f8/b0/550ede3e80f3e_info179.png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рыбка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http://img-fotki.yandex.ru/get/4704/svetlera.4c3/0_68ccb_3bd4b644_XXL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-А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http://img-fotki.yandex.ru/get/4703/valenta-mog.ba/0_675bc_46bc2d80_orig.jpg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З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http://galerey-room.ru/images/060917_1385694557.png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Ж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https://im1-tub-ru.yandex.net/i?id=bc0f1f3bcefed150281daa44fa7d258c&amp;n=33&amp;h=215&amp;w=306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М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http://www.playing-field.ru/img/2015/051819/2805022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-Б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http://karapysik.ru/wp-content/uploads/2013/04/1332078191_bukva-o.png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-О,В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https://im2-tub-ru.yandex.net/i?id=7c2e03f43229ef74cf4a0279628ef71b&amp;n=33&amp;h=215&amp;w=201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-Й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23728" y="404664"/>
            <a:ext cx="3131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ресурсы: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s00.infourok.ru/images/doc/224/27006/2/640/img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s00.infourok.ru/images/doc/190/217116/img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Если хочешь много зна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460432" y="5229200"/>
            <a:ext cx="683568" cy="511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hikardos.ru/text/proshaj-nachalenaya-shkola-uchitele-dobrij-dene-zdravstvujte-d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626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2132856"/>
            <a:ext cx="5612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А  О  У  Б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Ы  Э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204864"/>
            <a:ext cx="720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hikardos.ru/text/proshaj-nachalenaya-shkola-uchitele-dobrij-dene-zdravstvujte-d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626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2132856"/>
            <a:ext cx="5184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  Л  Я  К  В  Р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204864"/>
            <a:ext cx="792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hikardos.ru/text/proshaj-nachalenaya-shkola-uchitele-dobrij-dene-zdravstvujte-d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626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2204864"/>
            <a:ext cx="4107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Ч  Ж  Ш  Ц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276872"/>
            <a:ext cx="692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arstyle.org/uploads/posts/2012-05/1336754588_1326785864_bez-imeni-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1753" name="Picture 9" descr="http://galerey-room.ru/images/060917_138569455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1124744"/>
            <a:ext cx="5256584" cy="3606017"/>
          </a:xfrm>
          <a:prstGeom prst="rect">
            <a:avLst/>
          </a:prstGeom>
          <a:noFill/>
        </p:spPr>
      </p:pic>
      <p:pic>
        <p:nvPicPr>
          <p:cNvPr id="31755" name="Picture 11" descr="http://www.funlib.ru/cimg/2014/101904/35473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985404"/>
            <a:ext cx="4896544" cy="4387812"/>
          </a:xfrm>
          <a:prstGeom prst="rect">
            <a:avLst/>
          </a:prstGeom>
          <a:noFill/>
        </p:spPr>
      </p:pic>
      <p:pic>
        <p:nvPicPr>
          <p:cNvPr id="10" name="Picture 2" descr="http://maincomp.ru/wp-content/uploads/ar/a66620adc02011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776" y="1052736"/>
            <a:ext cx="4151808" cy="4115238"/>
          </a:xfrm>
          <a:prstGeom prst="rect">
            <a:avLst/>
          </a:prstGeom>
          <a:noFill/>
        </p:spPr>
      </p:pic>
      <p:pic>
        <p:nvPicPr>
          <p:cNvPr id="31759" name="Picture 15" descr="http://www.porjati.ru/uploads/posts/2015-11/thumbs/1448562352_m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39752" y="908720"/>
            <a:ext cx="5220031" cy="3816424"/>
          </a:xfrm>
          <a:prstGeom prst="rect">
            <a:avLst/>
          </a:prstGeom>
          <a:noFill/>
        </p:spPr>
      </p:pic>
      <p:pic>
        <p:nvPicPr>
          <p:cNvPr id="31761" name="Picture 17" descr="http://www.playing-field.ru/img/2015/051819/280502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35696" y="620688"/>
            <a:ext cx="4968552" cy="4968552"/>
          </a:xfrm>
          <a:prstGeom prst="rect">
            <a:avLst/>
          </a:prstGeom>
          <a:noFill/>
        </p:spPr>
      </p:pic>
      <p:pic>
        <p:nvPicPr>
          <p:cNvPr id="31765" name="Picture 21" descr="http://newsproshow.ru/media/kunena/attachments/448/h579333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67744" y="764704"/>
            <a:ext cx="4398711" cy="4570089"/>
          </a:xfrm>
          <a:prstGeom prst="rect">
            <a:avLst/>
          </a:prstGeom>
          <a:noFill/>
        </p:spPr>
      </p:pic>
      <p:pic>
        <p:nvPicPr>
          <p:cNvPr id="31769" name="Picture 25" descr="http://fs00.infourok.ru/images/doc/220/7680/10/hello_html_56f35d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67744" y="404664"/>
            <a:ext cx="4367983" cy="4680520"/>
          </a:xfrm>
          <a:prstGeom prst="rect">
            <a:avLst/>
          </a:prstGeom>
          <a:noFill/>
        </p:spPr>
      </p:pic>
      <p:pic>
        <p:nvPicPr>
          <p:cNvPr id="31771" name="Picture 27" descr="http://abload.de/img/forumgazelpngharfler9f3ut3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843808" y="1340768"/>
            <a:ext cx="3105150" cy="305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3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3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3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arstyle.org/uploads/posts/2012-05/1336754588_1326785864_bez-imeni-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1772816"/>
            <a:ext cx="6185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  СПА ПАС СИ БА БО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1772816"/>
            <a:ext cx="1800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772816"/>
            <a:ext cx="10310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1772816"/>
            <a:ext cx="9935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249289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ЗИ ПО ЖИ ЖА ТЫ ЛУЙ СТА  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2492896"/>
            <a:ext cx="10631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2492896"/>
            <a:ext cx="11496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2492896"/>
            <a:ext cx="14574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ЛУЙ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64288" y="2492896"/>
            <a:ext cx="13476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arstyle.org/uploads/posts/2012-05/1336754588_1326785864_bez-imeni-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</p:spPr>
      </p:pic>
      <p:pic>
        <p:nvPicPr>
          <p:cNvPr id="33796" name="Picture 4" descr="http://st.brandart.ru/sl/24366/24928/5163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980728"/>
            <a:ext cx="2353283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http://dou15-sadik.ru/php/026.files/image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1196752"/>
            <a:ext cx="3096344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8" name="Picture 6" descr="http://new.stihi.ru/pics/2012/03/13/88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9792" y="908720"/>
            <a:ext cx="2736304" cy="4324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800" name="Picture 8" descr="http://heroesportal.net/files/information/32/0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980728"/>
            <a:ext cx="2857500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802" name="Picture 10" descr="http://mdoy158.ucoz.ru/gruppa/post-11-1329305012.jpg"/>
          <p:cNvPicPr>
            <a:picLocks noChangeAspect="1" noChangeArrowheads="1"/>
          </p:cNvPicPr>
          <p:nvPr/>
        </p:nvPicPr>
        <p:blipFill>
          <a:blip r:embed="rId7" cstate="email"/>
          <a:srcRect b="-1114"/>
          <a:stretch>
            <a:fillRect/>
          </a:stretch>
        </p:blipFill>
        <p:spPr bwMode="auto">
          <a:xfrm>
            <a:off x="2699792" y="1052736"/>
            <a:ext cx="2592288" cy="40562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806" name="Picture 14" descr="http://uspehiperehoda.ru/wp-content/uploads/2014/03/fish-200x30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84579" y="1196752"/>
            <a:ext cx="2655506" cy="39832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3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3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3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187</Words>
  <Application>Microsoft Office PowerPoint</Application>
  <PresentationFormat>Экран (4:3)</PresentationFormat>
  <Paragraphs>49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62</cp:revision>
  <dcterms:created xsi:type="dcterms:W3CDTF">2016-03-02T17:43:08Z</dcterms:created>
  <dcterms:modified xsi:type="dcterms:W3CDTF">2016-03-20T12:31:34Z</dcterms:modified>
</cp:coreProperties>
</file>