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1D8AA4-2B07-42C1-AFC3-2A379399FA0C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707DB5-E975-482A-A7EA-C9A07FC1AD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79511" y="116632"/>
            <a:ext cx="4104457" cy="2246769"/>
          </a:xfrm>
          <a:prstGeom prst="rect">
            <a:avLst/>
          </a:prstGeom>
          <a:noFill/>
          <a:ln w="76200" cmpd="tri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1. Умножение можно заменить: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а) сложением одинаковых слагаемых;	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б) сложением разных слагаемых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ru-RU" sz="20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79512" y="2564904"/>
            <a:ext cx="4247678" cy="1631216"/>
          </a:xfrm>
          <a:prstGeom prst="rect">
            <a:avLst/>
          </a:prstGeom>
          <a:noFill/>
          <a:ln w="76200" cmpd="tri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3. При умножении числа на 0 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получится</a:t>
            </a: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а) 0;		</a:t>
            </a:r>
            <a:endParaRPr lang="ru-RU" sz="2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б</a:t>
            </a: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) тоже число.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643437" y="2564904"/>
            <a:ext cx="4500563" cy="1631216"/>
          </a:xfrm>
          <a:prstGeom prst="rect">
            <a:avLst/>
          </a:prstGeom>
          <a:noFill/>
          <a:ln w="76200" cmpd="tri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4. При умножении числа на 1 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получится</a:t>
            </a: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а) 1;		</a:t>
            </a:r>
            <a:endParaRPr lang="ru-RU" sz="2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б</a:t>
            </a: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) тоже число.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499992" y="188640"/>
            <a:ext cx="4464496" cy="2164889"/>
          </a:xfrm>
          <a:prstGeom prst="rect">
            <a:avLst/>
          </a:prstGeom>
          <a:noFill/>
          <a:ln w="76200" cmpd="tri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2. Компоненты при умножении называются: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а) слагаемое, слагаемое;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б) множитель, множитель;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в) уменьшаемое, вычитаемое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ru-RU" sz="20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187624" y="4941169"/>
            <a:ext cx="6732588" cy="1785104"/>
          </a:xfrm>
          <a:prstGeom prst="rect">
            <a:avLst/>
          </a:prstGeom>
          <a:noFill/>
          <a:ln w="76200" cmpd="tri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5. Результат умножения называется: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а)разность;		</a:t>
            </a:r>
            <a:endParaRPr lang="ru-RU" sz="2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б</a:t>
            </a: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) произведение;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70C0"/>
                </a:solidFill>
                <a:latin typeface="Bookman Old Style" pitchFamily="18" charset="0"/>
              </a:rPr>
              <a:t>в) сумма.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55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5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55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2000" fill="hold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20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2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4" dur="2000" fill="hold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8" dur="2000" fill="hold"/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allAtOnce" animBg="1"/>
      <p:bldP spid="65539" grpId="0" build="allAtOnce" animBg="1"/>
      <p:bldP spid="65540" grpId="0" build="allAtOnce" animBg="1"/>
      <p:bldP spid="65541" grpId="0" build="allAtOnce" animBg="1"/>
      <p:bldP spid="65542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0" y="260648"/>
            <a:ext cx="5040560" cy="25202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</a:t>
            </a:r>
            <a:r>
              <a:rPr lang="en-US" sz="2400" dirty="0" smtClean="0"/>
              <a:t> </a:t>
            </a:r>
            <a:r>
              <a:rPr lang="ru-RU" sz="2400" dirty="0" smtClean="0"/>
              <a:t>∙</a:t>
            </a:r>
            <a:r>
              <a:rPr lang="en-US" sz="2400" dirty="0" smtClean="0"/>
              <a:t> </a:t>
            </a:r>
            <a:r>
              <a:rPr lang="ru-RU" sz="2400" dirty="0" smtClean="0"/>
              <a:t>8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8</a:t>
            </a:r>
            <a:r>
              <a:rPr lang="en-US" sz="2400" dirty="0" smtClean="0"/>
              <a:t> </a:t>
            </a:r>
            <a:r>
              <a:rPr lang="ru-RU" sz="2400" dirty="0" smtClean="0"/>
              <a:t>∙</a:t>
            </a:r>
            <a:r>
              <a:rPr lang="en-US" sz="2400" dirty="0" smtClean="0"/>
              <a:t> </a:t>
            </a:r>
            <a:r>
              <a:rPr lang="ru-RU" sz="2400" dirty="0" smtClean="0"/>
              <a:t>3</a:t>
            </a:r>
          </a:p>
          <a:p>
            <a:pPr algn="ctr"/>
            <a:r>
              <a:rPr lang="ru-RU" sz="2400" dirty="0" smtClean="0"/>
              <a:t>2</a:t>
            </a:r>
            <a:r>
              <a:rPr lang="en-US" sz="2400" dirty="0" smtClean="0"/>
              <a:t> ∙ </a:t>
            </a:r>
            <a:r>
              <a:rPr lang="ru-RU" sz="2400" dirty="0" smtClean="0"/>
              <a:t>4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4</a:t>
            </a:r>
            <a:r>
              <a:rPr lang="en-US" sz="2400" dirty="0" smtClean="0"/>
              <a:t> ∙ </a:t>
            </a:r>
            <a:r>
              <a:rPr lang="ru-RU" sz="2400" dirty="0" smtClean="0"/>
              <a:t>2</a:t>
            </a:r>
          </a:p>
          <a:p>
            <a:pPr algn="ctr"/>
            <a:r>
              <a:rPr lang="ru-RU" sz="2400" dirty="0" smtClean="0"/>
              <a:t>5</a:t>
            </a:r>
            <a:r>
              <a:rPr lang="en-US" sz="2400" dirty="0" smtClean="0"/>
              <a:t> ∙ </a:t>
            </a:r>
            <a:r>
              <a:rPr lang="ru-RU" sz="2400" dirty="0" smtClean="0"/>
              <a:t>6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…</a:t>
            </a:r>
            <a:endParaRPr lang="ru-RU" sz="2400" dirty="0" smtClean="0"/>
          </a:p>
          <a:p>
            <a:pPr algn="ctr"/>
            <a:r>
              <a:rPr lang="ru-RU" sz="2400" dirty="0" smtClean="0"/>
              <a:t>7 ∙ 8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…</a:t>
            </a:r>
            <a:endParaRPr lang="ru-RU" sz="2400" dirty="0" smtClean="0"/>
          </a:p>
          <a:p>
            <a:pPr algn="ctr"/>
            <a:r>
              <a:rPr lang="ru-RU" sz="2400" dirty="0" smtClean="0"/>
              <a:t>9 ∙ 15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…</a:t>
            </a:r>
            <a:endParaRPr lang="ru-RU" sz="2400" dirty="0" smtClean="0"/>
          </a:p>
          <a:p>
            <a:pPr algn="ctr"/>
            <a:r>
              <a:rPr lang="ru-RU" sz="2400" dirty="0" smtClean="0"/>
              <a:t>8 ∙ 0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…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3779912" y="1844824"/>
            <a:ext cx="5868144" cy="309634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504+504+504…</a:t>
            </a:r>
            <a:r>
              <a:rPr lang="en-US" sz="2400" dirty="0" smtClean="0"/>
              <a:t>504</a:t>
            </a:r>
            <a:r>
              <a:rPr lang="ru-RU" sz="2400" dirty="0" smtClean="0"/>
              <a:t> </a:t>
            </a:r>
            <a:r>
              <a:rPr lang="ru-RU" sz="2400" dirty="0" smtClean="0"/>
              <a:t>∙ </a:t>
            </a:r>
            <a:r>
              <a:rPr lang="en-US" sz="2400" dirty="0" smtClean="0"/>
              <a:t>5</a:t>
            </a:r>
          </a:p>
          <a:p>
            <a:pPr algn="ctr"/>
            <a:r>
              <a:rPr lang="en-US" sz="2400" dirty="0" smtClean="0"/>
              <a:t>921</a:t>
            </a:r>
            <a:r>
              <a:rPr lang="ru-RU" sz="2400" dirty="0" smtClean="0"/>
              <a:t> ∙ </a:t>
            </a:r>
            <a:r>
              <a:rPr lang="en-US" sz="2400" dirty="0" smtClean="0"/>
              <a:t>4</a:t>
            </a:r>
            <a:r>
              <a:rPr lang="ru-RU" sz="2400" dirty="0" smtClean="0"/>
              <a:t>…</a:t>
            </a:r>
            <a:r>
              <a:rPr lang="en-US" sz="2400" dirty="0" smtClean="0"/>
              <a:t>921+921+921+920</a:t>
            </a:r>
            <a:endParaRPr lang="en-US" sz="2400" dirty="0" smtClean="0"/>
          </a:p>
          <a:p>
            <a:pPr algn="ctr"/>
            <a:r>
              <a:rPr lang="en-US" sz="2400" dirty="0" smtClean="0"/>
              <a:t>123+123+123</a:t>
            </a:r>
            <a:r>
              <a:rPr lang="ru-RU" sz="2400" dirty="0" smtClean="0"/>
              <a:t>…</a:t>
            </a:r>
            <a:r>
              <a:rPr lang="en-US" sz="2400" dirty="0" smtClean="0"/>
              <a:t>123</a:t>
            </a:r>
            <a:r>
              <a:rPr lang="ru-RU" sz="2400" dirty="0" smtClean="0"/>
              <a:t> </a:t>
            </a:r>
            <a:r>
              <a:rPr lang="ru-RU" sz="2400" dirty="0" smtClean="0"/>
              <a:t>∙ </a:t>
            </a:r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0" y="4005064"/>
            <a:ext cx="4896544" cy="263691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64</a:t>
            </a:r>
            <a:r>
              <a:rPr lang="ru-RU" sz="2400" dirty="0" smtClean="0"/>
              <a:t> ∙ </a:t>
            </a:r>
            <a:r>
              <a:rPr lang="en-US" sz="2400" dirty="0" smtClean="0"/>
              <a:t>3 = 64</a:t>
            </a:r>
            <a:r>
              <a:rPr lang="ru-RU" sz="2400" dirty="0" smtClean="0"/>
              <a:t> ∙ </a:t>
            </a:r>
            <a:r>
              <a:rPr lang="ru-R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 smtClean="0"/>
              <a:t>+ 64</a:t>
            </a:r>
          </a:p>
          <a:p>
            <a:pPr algn="ctr"/>
            <a:r>
              <a:rPr lang="en-US" sz="2400" dirty="0" smtClean="0"/>
              <a:t>28</a:t>
            </a:r>
            <a:r>
              <a:rPr lang="ru-RU" sz="2400" dirty="0" smtClean="0"/>
              <a:t> ∙ </a:t>
            </a:r>
            <a:r>
              <a:rPr lang="en-US" sz="2400" dirty="0" smtClean="0"/>
              <a:t>5 = 28</a:t>
            </a:r>
            <a:r>
              <a:rPr lang="ru-RU" sz="2400" dirty="0" smtClean="0"/>
              <a:t> </a:t>
            </a:r>
            <a:r>
              <a:rPr lang="ru-RU" sz="2400" dirty="0" smtClean="0"/>
              <a:t>∙…</a:t>
            </a:r>
            <a:r>
              <a:rPr lang="en-US" sz="2400" dirty="0" smtClean="0"/>
              <a:t>+ </a:t>
            </a:r>
            <a:r>
              <a:rPr lang="en-US" sz="2400" dirty="0" smtClean="0"/>
              <a:t>28 + 28</a:t>
            </a:r>
          </a:p>
          <a:p>
            <a:pPr algn="ctr"/>
            <a:r>
              <a:rPr lang="en-US" sz="2400" dirty="0" smtClean="0"/>
              <a:t>56</a:t>
            </a:r>
            <a:r>
              <a:rPr lang="ru-RU" sz="2400" dirty="0" smtClean="0"/>
              <a:t> ∙ </a:t>
            </a:r>
            <a:r>
              <a:rPr lang="en-US" sz="2400" dirty="0" smtClean="0"/>
              <a:t>7 = 56</a:t>
            </a:r>
            <a:r>
              <a:rPr lang="ru-RU" sz="2400" dirty="0" smtClean="0"/>
              <a:t> ∙ </a:t>
            </a:r>
            <a:r>
              <a:rPr lang="ru-R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 smtClean="0"/>
              <a:t>- 56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0" y="260648"/>
            <a:ext cx="5040560" cy="25202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</a:t>
            </a:r>
            <a:r>
              <a:rPr lang="en-US" sz="2400" dirty="0" smtClean="0"/>
              <a:t> </a:t>
            </a:r>
            <a:r>
              <a:rPr lang="ru-RU" sz="2400" dirty="0" smtClean="0"/>
              <a:t>∙</a:t>
            </a:r>
            <a:r>
              <a:rPr lang="en-US" sz="2400" dirty="0" smtClean="0"/>
              <a:t> </a:t>
            </a:r>
            <a:r>
              <a:rPr lang="ru-RU" sz="2400" dirty="0" smtClean="0"/>
              <a:t>8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8</a:t>
            </a:r>
            <a:r>
              <a:rPr lang="en-US" sz="2400" dirty="0" smtClean="0"/>
              <a:t> </a:t>
            </a:r>
            <a:r>
              <a:rPr lang="ru-RU" sz="2400" dirty="0" smtClean="0"/>
              <a:t>∙</a:t>
            </a:r>
            <a:r>
              <a:rPr lang="en-US" sz="2400" dirty="0" smtClean="0"/>
              <a:t> </a:t>
            </a:r>
            <a:r>
              <a:rPr lang="ru-RU" sz="2400" dirty="0" smtClean="0"/>
              <a:t>3</a:t>
            </a:r>
          </a:p>
          <a:p>
            <a:pPr algn="ctr"/>
            <a:r>
              <a:rPr lang="ru-RU" sz="2400" dirty="0" smtClean="0"/>
              <a:t>2</a:t>
            </a:r>
            <a:r>
              <a:rPr lang="en-US" sz="2400" dirty="0" smtClean="0"/>
              <a:t> ∙ </a:t>
            </a:r>
            <a:r>
              <a:rPr lang="ru-RU" sz="2400" dirty="0" smtClean="0"/>
              <a:t>4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4</a:t>
            </a:r>
            <a:r>
              <a:rPr lang="en-US" sz="2400" dirty="0" smtClean="0"/>
              <a:t> ∙ </a:t>
            </a:r>
            <a:r>
              <a:rPr lang="ru-RU" sz="2400" dirty="0" smtClean="0"/>
              <a:t>2</a:t>
            </a:r>
          </a:p>
          <a:p>
            <a:pPr algn="ctr"/>
            <a:r>
              <a:rPr lang="ru-RU" sz="2400" dirty="0" smtClean="0"/>
              <a:t>5</a:t>
            </a:r>
            <a:r>
              <a:rPr lang="en-US" sz="2400" dirty="0" smtClean="0"/>
              <a:t> ∙ </a:t>
            </a:r>
            <a:r>
              <a:rPr lang="ru-RU" sz="2400" dirty="0" smtClean="0"/>
              <a:t>6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6</a:t>
            </a:r>
            <a:r>
              <a:rPr lang="en-US" sz="2400" dirty="0" smtClean="0"/>
              <a:t> ∙ </a:t>
            </a:r>
            <a:r>
              <a:rPr lang="ru-RU" sz="2400" dirty="0" smtClean="0"/>
              <a:t>5</a:t>
            </a:r>
          </a:p>
          <a:p>
            <a:pPr algn="ctr"/>
            <a:r>
              <a:rPr lang="ru-RU" sz="2400" dirty="0" smtClean="0"/>
              <a:t>7 ∙ 8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8 ∙ 7</a:t>
            </a:r>
          </a:p>
          <a:p>
            <a:pPr algn="ctr"/>
            <a:r>
              <a:rPr lang="ru-RU" sz="2400" dirty="0" smtClean="0"/>
              <a:t>9 ∙ 15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15 ∙ 9</a:t>
            </a:r>
          </a:p>
          <a:p>
            <a:pPr algn="ctr"/>
            <a:r>
              <a:rPr lang="ru-RU" sz="2400" dirty="0" smtClean="0"/>
              <a:t>8 ∙ 0</a:t>
            </a:r>
            <a:r>
              <a:rPr lang="en-US" sz="2400" dirty="0" smtClean="0"/>
              <a:t> </a:t>
            </a:r>
            <a:r>
              <a:rPr lang="ru-RU" sz="2400" dirty="0" smtClean="0"/>
              <a:t>=</a:t>
            </a:r>
            <a:r>
              <a:rPr lang="en-US" sz="2400" dirty="0" smtClean="0"/>
              <a:t> </a:t>
            </a:r>
            <a:r>
              <a:rPr lang="ru-RU" sz="2400" dirty="0" smtClean="0"/>
              <a:t>0 ∙ 8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3779912" y="1844824"/>
            <a:ext cx="5868144" cy="309634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504+504+504</a:t>
            </a:r>
            <a:r>
              <a:rPr lang="en-US" sz="2400" dirty="0" smtClean="0"/>
              <a:t>&lt;504</a:t>
            </a:r>
            <a:r>
              <a:rPr lang="ru-RU" sz="2400" dirty="0" smtClean="0"/>
              <a:t> ∙ </a:t>
            </a:r>
            <a:r>
              <a:rPr lang="en-US" sz="2400" dirty="0" smtClean="0"/>
              <a:t>5</a:t>
            </a:r>
          </a:p>
          <a:p>
            <a:pPr algn="ctr"/>
            <a:r>
              <a:rPr lang="en-US" sz="2400" dirty="0" smtClean="0"/>
              <a:t>921</a:t>
            </a:r>
            <a:r>
              <a:rPr lang="ru-RU" sz="2400" dirty="0" smtClean="0"/>
              <a:t> ∙ </a:t>
            </a:r>
            <a:r>
              <a:rPr lang="en-US" sz="2400" dirty="0" smtClean="0"/>
              <a:t>4&gt;921+921+921+920</a:t>
            </a:r>
          </a:p>
          <a:p>
            <a:pPr algn="ctr"/>
            <a:r>
              <a:rPr lang="en-US" sz="2400" dirty="0" smtClean="0"/>
              <a:t>123+123+123=123</a:t>
            </a:r>
            <a:r>
              <a:rPr lang="ru-RU" sz="2400" dirty="0" smtClean="0"/>
              <a:t> ∙ </a:t>
            </a:r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0" y="4005064"/>
            <a:ext cx="4896544" cy="263691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64</a:t>
            </a:r>
            <a:r>
              <a:rPr lang="ru-RU" sz="2400" dirty="0" smtClean="0"/>
              <a:t> ∙ </a:t>
            </a:r>
            <a:r>
              <a:rPr lang="en-US" sz="2400" dirty="0" smtClean="0"/>
              <a:t>3 = 64</a:t>
            </a:r>
            <a:r>
              <a:rPr lang="ru-RU" sz="2400" dirty="0" smtClean="0"/>
              <a:t> ∙ </a:t>
            </a:r>
            <a:r>
              <a:rPr lang="en-US" sz="2400" dirty="0" smtClean="0"/>
              <a:t>2 + 64</a:t>
            </a:r>
          </a:p>
          <a:p>
            <a:pPr algn="ctr"/>
            <a:r>
              <a:rPr lang="en-US" sz="2400" dirty="0" smtClean="0"/>
              <a:t>28</a:t>
            </a:r>
            <a:r>
              <a:rPr lang="ru-RU" sz="2400" dirty="0" smtClean="0"/>
              <a:t> ∙ </a:t>
            </a:r>
            <a:r>
              <a:rPr lang="en-US" sz="2400" dirty="0" smtClean="0"/>
              <a:t>5 = 28</a:t>
            </a:r>
            <a:r>
              <a:rPr lang="ru-RU" sz="2400" dirty="0" smtClean="0"/>
              <a:t> ∙ </a:t>
            </a:r>
            <a:r>
              <a:rPr lang="en-US" sz="2400" dirty="0" smtClean="0"/>
              <a:t>3 + 28 + 28</a:t>
            </a:r>
          </a:p>
          <a:p>
            <a:pPr algn="ctr"/>
            <a:r>
              <a:rPr lang="en-US" sz="2400" dirty="0" smtClean="0"/>
              <a:t>56</a:t>
            </a:r>
            <a:r>
              <a:rPr lang="ru-RU" sz="2400" dirty="0" smtClean="0"/>
              <a:t> ∙ </a:t>
            </a:r>
            <a:r>
              <a:rPr lang="en-US" sz="2400" dirty="0" smtClean="0"/>
              <a:t>7 = 56</a:t>
            </a:r>
            <a:r>
              <a:rPr lang="ru-RU" sz="2400" dirty="0" smtClean="0"/>
              <a:t> ∙ </a:t>
            </a:r>
            <a:r>
              <a:rPr lang="en-US" sz="2400" dirty="0" smtClean="0"/>
              <a:t>8 - 56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</TotalTime>
  <Words>229</Words>
  <Application>Microsoft Office PowerPoint</Application>
  <PresentationFormat>Экран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7</cp:revision>
  <dcterms:created xsi:type="dcterms:W3CDTF">2016-03-24T03:15:28Z</dcterms:created>
  <dcterms:modified xsi:type="dcterms:W3CDTF">2016-03-25T01:54:42Z</dcterms:modified>
</cp:coreProperties>
</file>