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8" r:id="rId2"/>
    <p:sldId id="257" r:id="rId3"/>
    <p:sldId id="260" r:id="rId4"/>
    <p:sldId id="261" r:id="rId5"/>
    <p:sldId id="262" r:id="rId6"/>
    <p:sldId id="263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1392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309D1F-3E01-44E6-9C53-A8A45558AC05}" type="datetimeFigureOut">
              <a:rPr lang="ru-RU" smtClean="0"/>
              <a:t>18.02.2016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D5C8A5A-C334-48E7-8137-E8A022312B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5908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99454C-E053-4CAD-861E-339A6920D753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02633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Учитель вводит слова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teddy bear, toy soldier, ballerina, pink, shelf, toy box, 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</a:t>
            </a:r>
            <a:r>
              <a:rPr lang="ru-RU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помощью картинок. Дети повторяют хором и</a:t>
            </a:r>
            <a:r>
              <a:rPr lang="ru-RU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индивидуально.</a:t>
            </a:r>
          </a:p>
          <a:p>
            <a:r>
              <a:rPr lang="ru-RU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Учитель пишет на доске крупно номер </a:t>
            </a:r>
            <a:r>
              <a:rPr lang="ru-RU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стра</a:t>
            </a:r>
            <a:r>
              <a:rPr lang="en-US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ницы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«80» и </a:t>
            </a:r>
            <a:r>
              <a:rPr lang="en-US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говорит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: Open your books at page eighty</a:t>
            </a:r>
            <a:r>
              <a:rPr lang="ru-RU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  <a:endParaRPr lang="en-US" sz="1200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ru-RU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С. 80, упр. 1. </a:t>
            </a:r>
            <a:r>
              <a:rPr lang="ru-RU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Показывая на картинки, учитель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говорит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: Look! A teddy bear, a toy soldier, a bal</a:t>
            </a:r>
            <a:r>
              <a:rPr lang="ru-RU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lerina</a:t>
            </a:r>
            <a:r>
              <a:rPr lang="ru-RU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</a:t>
            </a:r>
            <a:r>
              <a:rPr lang="ru-RU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</a:t>
            </a:r>
            <a:r>
              <a:rPr lang="ru-RU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shelf</a:t>
            </a:r>
            <a:r>
              <a:rPr lang="ru-RU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</a:t>
            </a:r>
            <a:r>
              <a:rPr lang="ru-RU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</a:t>
            </a:r>
            <a:r>
              <a:rPr lang="ru-RU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toy</a:t>
            </a:r>
            <a:r>
              <a:rPr lang="ru-RU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box</a:t>
            </a:r>
            <a:r>
              <a:rPr lang="ru-RU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Показывая на мишку в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коробке и кроликов, он говорит: </a:t>
            </a:r>
            <a:r>
              <a:rPr lang="ru-RU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</a:t>
            </a:r>
            <a:r>
              <a:rPr lang="ru-RU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teddy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bear is in the toy box. This rabbit is on the table and this rabbit is under the table. </a:t>
            </a:r>
          </a:p>
          <a:p>
            <a:r>
              <a:rPr lang="en-US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Включается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запись упражнения. Дети слушают и повторяют слова хором и индивидуально. После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этого они самостоятельно читают слова. Затем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учитель называет слова в произвольном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порядке, дети показывают на соответствующие предметы.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8D1969-3BE6-4FAD-9554-722CEECA2011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41591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345A7-F935-418E-B1CD-32D690CB5325}" type="datetimeFigureOut">
              <a:rPr lang="ru-RU" smtClean="0"/>
              <a:t>18.02.2016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C1C8A8-DCA1-460B-853E-25D086B04B1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345A7-F935-418E-B1CD-32D690CB5325}" type="datetimeFigureOut">
              <a:rPr lang="ru-RU" smtClean="0"/>
              <a:t>18.02.2016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C1C8A8-DCA1-460B-853E-25D086B04B1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345A7-F935-418E-B1CD-32D690CB5325}" type="datetimeFigureOut">
              <a:rPr lang="ru-RU" smtClean="0"/>
              <a:t>18.02.2016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C1C8A8-DCA1-460B-853E-25D086B04B1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345A7-F935-418E-B1CD-32D690CB5325}" type="datetimeFigureOut">
              <a:rPr lang="ru-RU" smtClean="0"/>
              <a:t>18.02.2016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C1C8A8-DCA1-460B-853E-25D086B04B1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345A7-F935-418E-B1CD-32D690CB5325}" type="datetimeFigureOut">
              <a:rPr lang="ru-RU" smtClean="0"/>
              <a:t>18.02.2016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C1C8A8-DCA1-460B-853E-25D086B04B1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345A7-F935-418E-B1CD-32D690CB5325}" type="datetimeFigureOut">
              <a:rPr lang="ru-RU" smtClean="0"/>
              <a:t>18.02.2016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C1C8A8-DCA1-460B-853E-25D086B04B1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345A7-F935-418E-B1CD-32D690CB5325}" type="datetimeFigureOut">
              <a:rPr lang="ru-RU" smtClean="0"/>
              <a:t>18.02.2016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C1C8A8-DCA1-460B-853E-25D086B04B1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345A7-F935-418E-B1CD-32D690CB5325}" type="datetimeFigureOut">
              <a:rPr lang="ru-RU" smtClean="0"/>
              <a:t>18.02.2016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C1C8A8-DCA1-460B-853E-25D086B04B1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345A7-F935-418E-B1CD-32D690CB5325}" type="datetimeFigureOut">
              <a:rPr lang="ru-RU" smtClean="0"/>
              <a:t>18.02.2016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C1C8A8-DCA1-460B-853E-25D086B04B1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345A7-F935-418E-B1CD-32D690CB5325}" type="datetimeFigureOut">
              <a:rPr lang="ru-RU" smtClean="0"/>
              <a:t>18.02.2016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C1C8A8-DCA1-460B-853E-25D086B04B1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345A7-F935-418E-B1CD-32D690CB5325}" type="datetimeFigureOut">
              <a:rPr lang="ru-RU" smtClean="0"/>
              <a:t>18.02.2016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C1C8A8-DCA1-460B-853E-25D086B04B1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8345A7-F935-418E-B1CD-32D690CB5325}" type="datetimeFigureOut">
              <a:rPr lang="ru-RU" smtClean="0"/>
              <a:t>18.02.2016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C1C8A8-DCA1-460B-853E-25D086B04B1D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png"/><Relationship Id="rId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89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My Toys</a:t>
            </a:r>
            <a:endParaRPr lang="ru-RU" sz="89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03648" y="4437112"/>
            <a:ext cx="6400800" cy="1752600"/>
          </a:xfrm>
        </p:spPr>
        <p:txBody>
          <a:bodyPr>
            <a:normAutofit/>
          </a:bodyPr>
          <a:lstStyle/>
          <a:p>
            <a:pPr algn="l"/>
            <a:endParaRPr lang="ru-RU" sz="2800" b="1" dirty="0" smtClean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77155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Объект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1308"/>
            <a:ext cx="9144000" cy="687930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2164" y="403001"/>
            <a:ext cx="7339672" cy="5754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64386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E:\фоны для презентаций\№1My_new_fons_next 100\34а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-304800" y="-219075"/>
            <a:ext cx="9753600" cy="729615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</a:t>
            </a:r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57200" y="1084960"/>
            <a:ext cx="8229600" cy="37532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927724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Объект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1308"/>
            <a:ext cx="9144000" cy="6879308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524167"/>
            <a:ext cx="1944216" cy="19104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0172" y="487201"/>
            <a:ext cx="2420770" cy="19348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5173" y="498757"/>
            <a:ext cx="1879594" cy="22868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3" name="Picture 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4176" y="524168"/>
            <a:ext cx="2340471" cy="19705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/>
          <p:cNvPicPr>
            <a:picLocks noGrp="1"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9414" y="4066414"/>
            <a:ext cx="2304255" cy="18725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Овальная выноска 9"/>
          <p:cNvSpPr/>
          <p:nvPr/>
        </p:nvSpPr>
        <p:spPr>
          <a:xfrm>
            <a:off x="1907704" y="2708920"/>
            <a:ext cx="2592288" cy="1584176"/>
          </a:xfrm>
          <a:prstGeom prst="wedgeEllipseCallout">
            <a:avLst>
              <a:gd name="adj1" fmla="val -46339"/>
              <a:gd name="adj2" fmla="val 48173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WhWhereere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is the teddy bear?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6948264" y="3998376"/>
            <a:ext cx="1728192" cy="2008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Овальная выноска 10"/>
          <p:cNvSpPr/>
          <p:nvPr/>
        </p:nvSpPr>
        <p:spPr>
          <a:xfrm>
            <a:off x="4860032" y="2724344"/>
            <a:ext cx="2448272" cy="1368152"/>
          </a:xfrm>
          <a:prstGeom prst="wedgeEllipseCallout">
            <a:avLst>
              <a:gd name="adj1" fmla="val 35885"/>
              <a:gd name="adj2" fmla="val 63528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dirty="0"/>
          </a:p>
        </p:txBody>
      </p:sp>
      <p:sp>
        <p:nvSpPr>
          <p:cNvPr id="12" name="TextBox 7"/>
          <p:cNvSpPr txBox="1"/>
          <p:nvPr/>
        </p:nvSpPr>
        <p:spPr>
          <a:xfrm>
            <a:off x="2375756" y="2900843"/>
            <a:ext cx="165618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Where is the teddy bear?</a:t>
            </a:r>
            <a:endParaRPr lang="ru-RU" sz="28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0"/>
          <p:cNvSpPr txBox="1"/>
          <p:nvPr/>
        </p:nvSpPr>
        <p:spPr>
          <a:xfrm>
            <a:off x="5256076" y="2992921"/>
            <a:ext cx="165618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It’s     … the    … .</a:t>
            </a:r>
            <a:endParaRPr lang="ru-RU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4182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 descr="E:\фоны для презентаций\№1My_new_fons_next 100\34а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304800" y="-219075"/>
            <a:ext cx="9753600" cy="729615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67545" y="1628800"/>
            <a:ext cx="2304255" cy="18725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516216" y="1700808"/>
            <a:ext cx="1874009" cy="21780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Овальная выноска 6"/>
          <p:cNvSpPr/>
          <p:nvPr/>
        </p:nvSpPr>
        <p:spPr>
          <a:xfrm>
            <a:off x="2051720" y="188640"/>
            <a:ext cx="2592288" cy="1584176"/>
          </a:xfrm>
          <a:prstGeom prst="wedgeEllipseCallout">
            <a:avLst>
              <a:gd name="adj1" fmla="val -46339"/>
              <a:gd name="adj2" fmla="val 48173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2483768" y="404664"/>
            <a:ext cx="16561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Where is the teddy bear?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Овальная выноска 8"/>
          <p:cNvSpPr/>
          <p:nvPr/>
        </p:nvSpPr>
        <p:spPr>
          <a:xfrm>
            <a:off x="4644008" y="692696"/>
            <a:ext cx="2232248" cy="1368152"/>
          </a:xfrm>
          <a:prstGeom prst="wedgeEllipseCallout">
            <a:avLst>
              <a:gd name="adj1" fmla="val 35885"/>
              <a:gd name="adj2" fmla="val 63528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5076056" y="1268760"/>
            <a:ext cx="1512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4932040" y="764704"/>
            <a:ext cx="16561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It’s on the bed.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2339753" y="3501008"/>
            <a:ext cx="3960440" cy="29218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163215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080" name="Picture 8" descr="https://i.ytimg.com/vi/9YuQYWbLNpQ/maxresdefault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2005" y="1954645"/>
            <a:ext cx="4579987" cy="45799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9480" y="0"/>
            <a:ext cx="6545039" cy="15901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4462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205</TotalTime>
  <Words>184</Words>
  <Application>Microsoft Office PowerPoint</Application>
  <PresentationFormat>Экран (4:3)</PresentationFormat>
  <Paragraphs>13</Paragraphs>
  <Slides>6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0" baseType="lpstr">
      <vt:lpstr>Arial</vt:lpstr>
      <vt:lpstr>Calibri</vt:lpstr>
      <vt:lpstr>Times New Roman</vt:lpstr>
      <vt:lpstr>Тема Office</vt:lpstr>
      <vt:lpstr>  My Toys</vt:lpstr>
      <vt:lpstr>Презентация PowerPoint</vt:lpstr>
      <vt:lpstr> </vt:lpstr>
      <vt:lpstr>Презентация PowerPoint</vt:lpstr>
      <vt:lpstr>Презентация PowerPoint</vt:lpstr>
      <vt:lpstr>Презентация PowerPoint</vt:lpstr>
    </vt:vector>
  </TitlesOfParts>
  <Company>Grizli777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My Toys</dc:title>
  <dc:creator>User</dc:creator>
  <cp:lastModifiedBy>FFF</cp:lastModifiedBy>
  <cp:revision>9</cp:revision>
  <dcterms:created xsi:type="dcterms:W3CDTF">2016-02-18T13:45:09Z</dcterms:created>
  <dcterms:modified xsi:type="dcterms:W3CDTF">2016-02-18T19:15:27Z</dcterms:modified>
</cp:coreProperties>
</file>