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57" r:id="rId3"/>
    <p:sldId id="264" r:id="rId4"/>
    <p:sldId id="266" r:id="rId5"/>
    <p:sldId id="263" r:id="rId6"/>
    <p:sldId id="265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5287962"/>
          </a:xfrm>
        </p:spPr>
        <p:txBody>
          <a:bodyPr>
            <a:normAutofit fontScale="90000"/>
          </a:bodyPr>
          <a:lstStyle/>
          <a:p>
            <a:r>
              <a:rPr lang="ru-RU" sz="8000" b="1" i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i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ru-RU" sz="8000" b="1" i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i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обращения</a:t>
            </a:r>
            <a:r>
              <a:rPr lang="ru-RU" sz="8000" b="1" i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i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сказках</a:t>
            </a:r>
            <a:br>
              <a:rPr lang="ru-RU" sz="8000" b="1" i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А.С. Пушкина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CC00"/>
                </a:solidFill>
              </a:rPr>
              <a:t> 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«Узнай сказку по сказочным предметам»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7752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3000375"/>
            <a:ext cx="3595688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47686011b000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1643063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3136615dba9f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25" y="1571625"/>
            <a:ext cx="26892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5500688"/>
            <a:ext cx="77866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Franklin Gothic Book" pitchFamily="34" charset="0"/>
              </a:rPr>
              <a:t>«Сказка о мёртвой царевне </a:t>
            </a:r>
          </a:p>
          <a:p>
            <a:pPr algn="ctr"/>
            <a:r>
              <a:rPr lang="ru-RU" sz="3200" b="1">
                <a:solidFill>
                  <a:srgbClr val="7030A0"/>
                </a:solidFill>
                <a:latin typeface="Franklin Gothic Book" pitchFamily="34" charset="0"/>
              </a:rPr>
              <a:t>и семи богатырях»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135880"/>
          </a:xfrm>
        </p:spPr>
        <p:txBody>
          <a:bodyPr>
            <a:normAutofit fontScale="90000"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 наш солнышко!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Ты ходишь круглый год по небу.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364480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 наш солнышко,</a:t>
            </a:r>
            <a:b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Ты ходишь круглый год 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по небу.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24800" cy="1981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спрашивала у старика рыбка, являясь на зов, и как он ей отвечал?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i="1" dirty="0" smtClean="0"/>
              <a:t>"Чего тебе надобно</a:t>
            </a:r>
            <a:r>
              <a:rPr lang="ru-RU" sz="4000" b="1" i="1" dirty="0" smtClean="0">
                <a:solidFill>
                  <a:srgbClr val="FF0000"/>
                </a:solidFill>
              </a:rPr>
              <a:t>, старче?" </a:t>
            </a:r>
            <a:r>
              <a:rPr lang="ru-RU" sz="4000" b="1" i="1" dirty="0" smtClean="0"/>
              <a:t>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i="1" dirty="0" smtClean="0"/>
              <a:t>"Смилуйся</a:t>
            </a:r>
            <a:r>
              <a:rPr lang="ru-RU" sz="4000" b="1" i="1" dirty="0" smtClean="0">
                <a:solidFill>
                  <a:srgbClr val="FF0000"/>
                </a:solidFill>
              </a:rPr>
              <a:t>, государыня рыбка! </a:t>
            </a:r>
            <a:r>
              <a:rPr lang="ru-RU" sz="4000" b="1" i="1" dirty="0" smtClean="0"/>
              <a:t>..,"</a:t>
            </a:r>
            <a:br>
              <a:rPr lang="ru-RU" sz="4000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5124" name="Picture 4" descr="О РЫБА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429000"/>
            <a:ext cx="3886200" cy="314642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6" name="Рисунок 5" descr="%D0%A1%D0%BA%D0%B0%D0%B7%D0%BA%D0%B0-%D0%BE-%D1%80%D1%8B%D0%B1%D0%B0%D0%BA%D0%B5-%D0%B8-%D1%80%D1%8B%D0%B1%D0%BA%D0%B5-195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3352800"/>
            <a:ext cx="360521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32-111-Skazka-o-tsare-Saltane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9200" y="285750"/>
            <a:ext cx="3209924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s12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25" y="428625"/>
            <a:ext cx="3044825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Буян.jpe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0" y="3857625"/>
            <a:ext cx="297180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86313" y="3357563"/>
            <a:ext cx="392906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Franklin Gothic Book" pitchFamily="34" charset="0"/>
              </a:rPr>
              <a:t>«Сказка о царе Салтане о сыне его славном Гвидоне Салтановиче и о прекрасной царевне Лебеди»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Здравствуй</a:t>
            </a:r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князь ты</a:t>
            </a:r>
            <a:b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 </a:t>
            </a:r>
            <a:r>
              <a:rPr lang="ru-RU" sz="7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прекрасный</a:t>
            </a:r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630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Что за прелесть эти сказки? </a:t>
            </a:r>
            <a:br>
              <a:rPr lang="ru-RU" sz="53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53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Каждая есть поэма!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3" name="Рисунок 2" descr="4064943_df3790bf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3" y="2214563"/>
            <a:ext cx="42862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91</Words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Использование обращения в сказках А.С. Пушкина </vt:lpstr>
      <vt:lpstr>  «Узнай сказку по сказочным предметам»</vt:lpstr>
      <vt:lpstr>Свет наш солнышко! Ты ходишь круглый год по небу. </vt:lpstr>
      <vt:lpstr>Свет наш солнышко,  Ты ходишь круглый год  по небу.</vt:lpstr>
      <vt:lpstr> Что спрашивала у старика рыбка, являясь на зов, и как он ей отвечал? </vt:lpstr>
      <vt:lpstr>Слайд 6</vt:lpstr>
      <vt:lpstr>Здравствуй, князь ты мой прекрасный!</vt:lpstr>
      <vt:lpstr>Что за прелесть эти сказки?  Каждая есть поэма!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ОЛЬГА</cp:lastModifiedBy>
  <cp:revision>13</cp:revision>
  <dcterms:created xsi:type="dcterms:W3CDTF">2013-02-17T04:18:11Z</dcterms:created>
  <dcterms:modified xsi:type="dcterms:W3CDTF">2013-02-26T01:16:20Z</dcterms:modified>
</cp:coreProperties>
</file>