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16F859-9F31-4FB5-88BD-1AC72BE0960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6D1D52-B347-483F-97CA-E5CBD8EC41F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77;&#1083;&#1077;&#1085;&#1072;\Downloads\&#1057;&#1091;&#1087;&#1077;&#1088;%20&#1092;&#1080;&#1079;&#1082;&#1091;&#1083;&#1100;&#1090;&#1084;&#1080;&#1085;&#1091;&#1090;&#1082;&#1072;%20&#1076;&#1083;&#1103;%20&#1091;&#1088;&#1086;&#1082;&#1072;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77;&#1083;&#1077;&#1085;&#1072;\Downloads\&#1079;&#1074;&#1091;&#1082;&#1080;%20&#1083;&#1077;&#1089;&#1072;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Математика . 2 класс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3714752"/>
            <a:ext cx="5244856" cy="2643206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Презентацию подготовила</a:t>
            </a:r>
          </a:p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ГБОУ Гимназии № 1797 «</a:t>
            </a:r>
            <a:r>
              <a:rPr lang="ru-RU" dirty="0" err="1" smtClean="0"/>
              <a:t>Богородская</a:t>
            </a:r>
            <a:r>
              <a:rPr lang="ru-RU" dirty="0" smtClean="0"/>
              <a:t>» г. Москвы</a:t>
            </a:r>
          </a:p>
          <a:p>
            <a:r>
              <a:rPr lang="ru-RU" b="1" dirty="0" err="1" smtClean="0"/>
              <a:t>Базаркина</a:t>
            </a:r>
            <a:r>
              <a:rPr lang="ru-RU" b="1" dirty="0" smtClean="0"/>
              <a:t> Елена Викторовна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НОВАЯ    ТЕМА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2279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5988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59885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59885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434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428736"/>
            <a:ext cx="571504" cy="571504"/>
          </a:xfrm>
          <a:prstGeom prst="rect">
            <a:avLst/>
          </a:prstGeom>
          <a:noFill/>
        </p:spPr>
      </p:pic>
      <p:pic>
        <p:nvPicPr>
          <p:cNvPr id="6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428736"/>
            <a:ext cx="571504" cy="571504"/>
          </a:xfrm>
          <a:prstGeom prst="rect">
            <a:avLst/>
          </a:prstGeom>
          <a:noFill/>
        </p:spPr>
      </p:pic>
      <p:pic>
        <p:nvPicPr>
          <p:cNvPr id="7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14554"/>
            <a:ext cx="571504" cy="571504"/>
          </a:xfrm>
          <a:prstGeom prst="rect">
            <a:avLst/>
          </a:prstGeom>
          <a:noFill/>
        </p:spPr>
      </p:pic>
      <p:pic>
        <p:nvPicPr>
          <p:cNvPr id="8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000372"/>
            <a:ext cx="571504" cy="571504"/>
          </a:xfrm>
          <a:prstGeom prst="rect">
            <a:avLst/>
          </a:prstGeom>
          <a:noFill/>
        </p:spPr>
      </p:pic>
      <p:pic>
        <p:nvPicPr>
          <p:cNvPr id="9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214554"/>
            <a:ext cx="571504" cy="571504"/>
          </a:xfrm>
          <a:prstGeom prst="rect">
            <a:avLst/>
          </a:prstGeom>
          <a:noFill/>
        </p:spPr>
      </p:pic>
      <p:pic>
        <p:nvPicPr>
          <p:cNvPr id="10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928934"/>
            <a:ext cx="571504" cy="571504"/>
          </a:xfrm>
          <a:prstGeom prst="rect">
            <a:avLst/>
          </a:prstGeom>
          <a:noFill/>
        </p:spPr>
      </p:pic>
      <p:pic>
        <p:nvPicPr>
          <p:cNvPr id="11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428736"/>
            <a:ext cx="571504" cy="571504"/>
          </a:xfrm>
          <a:prstGeom prst="rect">
            <a:avLst/>
          </a:prstGeom>
          <a:noFill/>
        </p:spPr>
      </p:pic>
      <p:pic>
        <p:nvPicPr>
          <p:cNvPr id="12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143116"/>
            <a:ext cx="571504" cy="571504"/>
          </a:xfrm>
          <a:prstGeom prst="rect">
            <a:avLst/>
          </a:prstGeom>
          <a:noFill/>
        </p:spPr>
      </p:pic>
      <p:pic>
        <p:nvPicPr>
          <p:cNvPr id="13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2928934"/>
            <a:ext cx="571504" cy="571504"/>
          </a:xfrm>
          <a:prstGeom prst="rect">
            <a:avLst/>
          </a:prstGeom>
          <a:noFill/>
        </p:spPr>
      </p:pic>
      <p:pic>
        <p:nvPicPr>
          <p:cNvPr id="14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428736"/>
            <a:ext cx="571504" cy="571504"/>
          </a:xfrm>
          <a:prstGeom prst="rect">
            <a:avLst/>
          </a:prstGeom>
          <a:noFill/>
        </p:spPr>
      </p:pic>
      <p:pic>
        <p:nvPicPr>
          <p:cNvPr id="15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143116"/>
            <a:ext cx="571504" cy="571504"/>
          </a:xfrm>
          <a:prstGeom prst="rect">
            <a:avLst/>
          </a:prstGeom>
          <a:noFill/>
        </p:spPr>
      </p:pic>
      <p:pic>
        <p:nvPicPr>
          <p:cNvPr id="16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928934"/>
            <a:ext cx="571504" cy="571504"/>
          </a:xfrm>
          <a:prstGeom prst="rect">
            <a:avLst/>
          </a:prstGeom>
          <a:noFill/>
        </p:spPr>
      </p:pic>
      <p:pic>
        <p:nvPicPr>
          <p:cNvPr id="17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1428736"/>
            <a:ext cx="571504" cy="571504"/>
          </a:xfrm>
          <a:prstGeom prst="rect">
            <a:avLst/>
          </a:prstGeom>
          <a:noFill/>
        </p:spPr>
      </p:pic>
      <p:pic>
        <p:nvPicPr>
          <p:cNvPr id="18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2143116"/>
            <a:ext cx="571504" cy="571504"/>
          </a:xfrm>
          <a:prstGeom prst="rect">
            <a:avLst/>
          </a:prstGeom>
          <a:noFill/>
        </p:spPr>
      </p:pic>
      <p:pic>
        <p:nvPicPr>
          <p:cNvPr id="19" name="Picture 2" descr="http://redhat.on.ufanet.ru/images/Klubnika/IMG_140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3000372"/>
            <a:ext cx="571504" cy="571504"/>
          </a:xfrm>
          <a:prstGeom prst="rect">
            <a:avLst/>
          </a:prstGeom>
          <a:noFill/>
        </p:spPr>
      </p:pic>
      <p:pic>
        <p:nvPicPr>
          <p:cNvPr id="18436" name="Picture 4" descr="https://im0-tub-ru.yandex.net/i?id=5a1b17110a9925c482f8081339d91556&amp;n=33&amp;h=215&amp;w=27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57222" y="4143380"/>
            <a:ext cx="2357422" cy="2500330"/>
          </a:xfrm>
          <a:prstGeom prst="rect">
            <a:avLst/>
          </a:prstGeom>
          <a:noFill/>
        </p:spPr>
      </p:pic>
      <p:pic>
        <p:nvPicPr>
          <p:cNvPr id="18438" name="Picture 6" descr="http://ua.convdocs.org/pars_docs/refs/146/145146/145146_html_21a8901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48" y="4286256"/>
            <a:ext cx="1088986" cy="2247262"/>
          </a:xfrm>
          <a:prstGeom prst="rect">
            <a:avLst/>
          </a:prstGeom>
          <a:noFill/>
        </p:spPr>
      </p:pic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643042" y="6000768"/>
          <a:ext cx="60960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заметили? Сделайте вывод.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571604" y="4214818"/>
          <a:ext cx="2286016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16"/>
              </a:tblGrid>
              <a:tr h="500066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+ 5 = 15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143372" y="4214818"/>
          <a:ext cx="3429024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/>
              </a:tblGrid>
              <a:tr h="50006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+ 3 + 3 + 3 + 3 = 15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1571604" y="5072074"/>
          <a:ext cx="1643074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4"/>
              </a:tblGrid>
              <a:tr h="50006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∙ 3 = 15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5143504" y="5072074"/>
          <a:ext cx="1571636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636"/>
              </a:tblGrid>
              <a:tr h="500066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∙ 5 =</a:t>
                      </a:r>
                      <a:r>
                        <a:rPr lang="ru-RU" sz="28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</a:t>
                      </a:r>
                      <a:endParaRPr lang="ru-RU" sz="2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440" name="Picture 8" descr="http://www.hareketligifler.net/data/media/612/noktalama-isareti-hareketli-resim-0015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5000636"/>
            <a:ext cx="796022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ПЕРЕМЕСТИТЕЛЬНОЕ СВОЙСТВО УМНОЖЕНИЯ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3214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перестановки  множителей произведение  не  меняется :</a:t>
            </a:r>
          </a:p>
          <a:p>
            <a:pPr algn="ctr">
              <a:buNone/>
            </a:pP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∙ в = </a:t>
            </a:r>
            <a:r>
              <a:rPr lang="ru-RU" sz="44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∙ а</a:t>
            </a:r>
            <a:endParaRPr lang="ru-RU" sz="44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detsad44.edu-kolomna.ru/local/images/block_tpl59/image001_jpg_14029197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129640"/>
            <a:ext cx="3143272" cy="2728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249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b="1" dirty="0" smtClean="0">
                <a:solidFill>
                  <a:srgbClr val="0070C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МОЛОДЦЫ!!!</a:t>
            </a:r>
            <a:endParaRPr lang="ru-RU" sz="9600" b="1" dirty="0">
              <a:solidFill>
                <a:srgbClr val="0070C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pic>
        <p:nvPicPr>
          <p:cNvPr id="25602" name="Picture 2" descr="http://img-fotki.yandex.ru/get/4810/nimfea180776.a8/0_625fa_754ff3f8_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928934"/>
            <a:ext cx="3214710" cy="3214713"/>
          </a:xfrm>
          <a:prstGeom prst="rect">
            <a:avLst/>
          </a:prstGeom>
          <a:noFill/>
        </p:spPr>
      </p:pic>
      <p:pic>
        <p:nvPicPr>
          <p:cNvPr id="25604" name="Picture 4" descr="http://www.playcast.ru/uploads/2014/11/16/1066002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2364394" cy="1938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5819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Cambria" pitchFamily="18" charset="0"/>
              </a:rPr>
              <a:t>23 марта</a:t>
            </a:r>
            <a:br>
              <a:rPr lang="ru-RU" b="1" dirty="0" smtClean="0">
                <a:latin typeface="Cambria" pitchFamily="18" charset="0"/>
              </a:rPr>
            </a:br>
            <a:r>
              <a:rPr lang="ru-RU" b="1" dirty="0" smtClean="0">
                <a:latin typeface="Cambria" pitchFamily="18" charset="0"/>
              </a:rPr>
              <a:t>Кла</a:t>
            </a:r>
            <a:r>
              <a:rPr lang="ru-RU" b="1" u="sng" dirty="0" smtClean="0">
                <a:solidFill>
                  <a:srgbClr val="FF0000"/>
                </a:solidFill>
                <a:latin typeface="Cambria" pitchFamily="18" charset="0"/>
              </a:rPr>
              <a:t>сс</a:t>
            </a:r>
            <a:r>
              <a:rPr lang="ru-RU" b="1" dirty="0" smtClean="0">
                <a:latin typeface="Cambria" pitchFamily="18" charset="0"/>
              </a:rPr>
              <a:t>ная р</a:t>
            </a:r>
            <a:r>
              <a:rPr lang="ru-RU" b="1" u="sng" dirty="0" smtClean="0">
                <a:solidFill>
                  <a:srgbClr val="FF0000"/>
                </a:solidFill>
                <a:latin typeface="Cambria" pitchFamily="18" charset="0"/>
              </a:rPr>
              <a:t>а</a:t>
            </a:r>
            <a:r>
              <a:rPr lang="ru-RU" b="1" dirty="0" smtClean="0">
                <a:latin typeface="Cambria" pitchFamily="18" charset="0"/>
              </a:rPr>
              <a:t>бота</a:t>
            </a:r>
            <a:endParaRPr lang="ru-RU" b="1" dirty="0">
              <a:latin typeface="Cambria" pitchFamily="18" charset="0"/>
            </a:endParaRPr>
          </a:p>
        </p:txBody>
      </p:sp>
      <p:pic>
        <p:nvPicPr>
          <p:cNvPr id="24578" name="Picture 2" descr="http://www.igraza.ru/images/stories/e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357430"/>
            <a:ext cx="7170451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УСТНЫЙ   СЧЁТ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Увеличьте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Уменьшите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Уменьшаемое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вычитаемое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Найдите разность.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Первое слагаемое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второе слагаемое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Найдите сумму.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 задумала число, прибавила к нему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получила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Какое число я задумала?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Задуманное число меньше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Какое число я задумала?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f6.s.qip.ru/QODkzH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643050"/>
            <a:ext cx="2143108" cy="23609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УСТНЫЙ  СЧЁТ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Проверка :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15  20  25  30  35  40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вы замечаете?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Продолжите данный числовой ряд на три числа . 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Сколько раз надо сложить по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, чтобы получить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soprovozhdenie.org/images/uslugi/zn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142984"/>
            <a:ext cx="1857388" cy="2780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УСТНЫЙ СЧЕТ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229600" cy="438912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= 4 см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= ? см</a:t>
            </a:r>
          </a:p>
          <a:p>
            <a:pPr algn="ctr">
              <a:buNone/>
            </a:pPr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= а +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= а ∙ 4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= 4 + 4 + 4 + 4 = 16 (см)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= 4 ∙ 4 = 16 (см) </a:t>
            </a:r>
          </a:p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57950" y="2000240"/>
            <a:ext cx="2214578" cy="21431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7358082" y="1857364"/>
            <a:ext cx="285752" cy="285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7358082" y="4000504"/>
            <a:ext cx="285752" cy="285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8429652" y="2857496"/>
            <a:ext cx="285752" cy="285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215074" y="2857496"/>
            <a:ext cx="285752" cy="285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28992" y="3357562"/>
            <a:ext cx="207170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388" name="Picture 4" descr="http://files2.geometria.ru/pics/original/039/859/398598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857364"/>
            <a:ext cx="2201006" cy="1857388"/>
          </a:xfrm>
          <a:prstGeom prst="rect">
            <a:avLst/>
          </a:prstGeom>
          <a:noFill/>
        </p:spPr>
      </p:pic>
      <p:pic>
        <p:nvPicPr>
          <p:cNvPr id="16390" name="Picture 6" descr="http://fs00.infourok.ru/images/doc/9/11286/hello_html_m60b0a0a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429132"/>
            <a:ext cx="1571636" cy="2228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/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тарелках поровну разложены яблоки. Сколько яблок на трёх тарелках? </a:t>
            </a: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4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1 т. – 4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ябл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3 т. - ?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ябл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+ 4 + 4 = 4 ∙ 3 = 12 (</a:t>
            </a:r>
            <a:r>
              <a:rPr lang="ru-RU" sz="4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ябл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 : 12 яблок на трёх тарелках.</a:t>
            </a:r>
            <a:endParaRPr lang="ru-RU" sz="48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AutoShape 2" descr="http://first-child.com/images/stories/app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2" name="Picture 4" descr="http://first-child.com/images/stories/ap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1643074" cy="1039970"/>
          </a:xfrm>
          <a:prstGeom prst="rect">
            <a:avLst/>
          </a:prstGeom>
          <a:noFill/>
        </p:spPr>
      </p:pic>
      <p:pic>
        <p:nvPicPr>
          <p:cNvPr id="6" name="Picture 4" descr="http://first-child.com/images/stories/ap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500174"/>
            <a:ext cx="1643074" cy="1039970"/>
          </a:xfrm>
          <a:prstGeom prst="rect">
            <a:avLst/>
          </a:prstGeom>
          <a:noFill/>
        </p:spPr>
      </p:pic>
      <p:pic>
        <p:nvPicPr>
          <p:cNvPr id="7" name="Picture 4" descr="http://first-child.com/images/stories/app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500174"/>
            <a:ext cx="1643074" cy="10399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упер физкультминутка для уро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1071546"/>
            <a:ext cx="7715271" cy="5786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Cambria" pitchFamily="18" charset="0"/>
              </a:rPr>
              <a:t>Свойства умножения :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1 ∙ а = </a:t>
            </a:r>
            <a:r>
              <a:rPr lang="ru-RU" sz="3600" b="1" dirty="0" err="1" smtClean="0">
                <a:solidFill>
                  <a:srgbClr val="FF0000"/>
                </a:solidFill>
              </a:rPr>
              <a:t>а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0 ∙ а = 0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0 ∙ а = </a:t>
            </a:r>
            <a:r>
              <a:rPr lang="ru-RU" sz="3600" b="1" dirty="0" err="1" smtClean="0">
                <a:solidFill>
                  <a:srgbClr val="FF0000"/>
                </a:solidFill>
              </a:rPr>
              <a:t>а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1 ∙ а = 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digart.ru/wp-content/uploads/neznay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00438"/>
            <a:ext cx="3357562" cy="3357562"/>
          </a:xfrm>
          <a:prstGeom prst="rect">
            <a:avLst/>
          </a:prstGeom>
          <a:noFill/>
        </p:spPr>
      </p:pic>
      <p:pic>
        <p:nvPicPr>
          <p:cNvPr id="1030" name="Picture 6" descr="http://www.sproj.com/hide/glype/upload/browse.php?u=Oi8vcGxheWVyLm15c2hhcmVkLnJ1LzU4Nzc1OC9kYXRhL2ltYWdlcy9pbWcyNS5qcGc%3D&amp;b=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3357536"/>
            <a:ext cx="3500462" cy="3500463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5429256" y="2071678"/>
            <a:ext cx="2357454" cy="1071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5572132" y="2000240"/>
            <a:ext cx="2143140" cy="12858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dirty="0" err="1" smtClean="0">
                <a:solidFill>
                  <a:srgbClr val="FF0000"/>
                </a:solidFill>
                <a:latin typeface="Cambria" pitchFamily="18" charset="0"/>
              </a:rPr>
              <a:t>зимляника</a:t>
            </a:r>
            <a:endParaRPr lang="ru-RU" sz="8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24578" name="Picture 2" descr="http://konkurs.sertification.org/new_store/mir_rastenii/images/56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857364"/>
            <a:ext cx="6497465" cy="4786346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2357422" y="1071546"/>
            <a:ext cx="714380" cy="5715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580" name="AutoShape 4" descr="http://steshka.ru/wp-content/uploads/2014/05/bukva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2" name="Picture 6" descr="http://steshka.ru/wp-content/uploads/2014/05/bukva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428604"/>
            <a:ext cx="460354" cy="542182"/>
          </a:xfrm>
          <a:prstGeom prst="rect">
            <a:avLst/>
          </a:prstGeom>
          <a:noFill/>
        </p:spPr>
      </p:pic>
      <p:pic>
        <p:nvPicPr>
          <p:cNvPr id="10" name="звуки леса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571472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658</TotalTime>
  <Words>303</Words>
  <Application>Microsoft Office PowerPoint</Application>
  <PresentationFormat>Экран (4:3)</PresentationFormat>
  <Paragraphs>61</Paragraphs>
  <Slides>12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Математика . 2 класс</vt:lpstr>
      <vt:lpstr>23 марта Классная работа</vt:lpstr>
      <vt:lpstr>УСТНЫЙ   СЧЁТ</vt:lpstr>
      <vt:lpstr>УСТНЫЙ  СЧЁТ</vt:lpstr>
      <vt:lpstr>УСТНЫЙ СЧЕТ</vt:lpstr>
      <vt:lpstr>Слайд 6</vt:lpstr>
      <vt:lpstr>ФИЗМИНУТКА</vt:lpstr>
      <vt:lpstr>Свойства умножения :</vt:lpstr>
      <vt:lpstr>зимляника</vt:lpstr>
      <vt:lpstr>НОВАЯ    ТЕМА</vt:lpstr>
      <vt:lpstr>ПЕРЕМЕСТИТЕЛЬНОЕ СВОЙСТВО УМНОЖЕНИЯ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. 2 класс</dc:title>
  <dc:creator>елена базаркина</dc:creator>
  <cp:lastModifiedBy>елена базаркина</cp:lastModifiedBy>
  <cp:revision>53</cp:revision>
  <dcterms:created xsi:type="dcterms:W3CDTF">2016-03-14T16:38:54Z</dcterms:created>
  <dcterms:modified xsi:type="dcterms:W3CDTF">2016-03-21T17:56:38Z</dcterms:modified>
</cp:coreProperties>
</file>