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75" r:id="rId3"/>
    <p:sldId id="276" r:id="rId4"/>
    <p:sldId id="271" r:id="rId5"/>
    <p:sldId id="268" r:id="rId6"/>
    <p:sldId id="269" r:id="rId7"/>
    <p:sldId id="270" r:id="rId8"/>
    <p:sldId id="258" r:id="rId9"/>
    <p:sldId id="27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67" autoAdjust="0"/>
    <p:restoredTop sz="86397" autoAdjust="0"/>
  </p:normalViewPr>
  <p:slideViewPr>
    <p:cSldViewPr>
      <p:cViewPr varScale="1">
        <p:scale>
          <a:sx n="63" d="100"/>
          <a:sy n="63" d="100"/>
        </p:scale>
        <p:origin x="-13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2ED86-9524-4839-B5F7-EBC18EDC5664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112A7-F62A-426B-9F94-598BB2E83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2ED86-9524-4839-B5F7-EBC18EDC5664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112A7-F62A-426B-9F94-598BB2E83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2ED86-9524-4839-B5F7-EBC18EDC5664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112A7-F62A-426B-9F94-598BB2E83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2ED86-9524-4839-B5F7-EBC18EDC5664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112A7-F62A-426B-9F94-598BB2E83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2ED86-9524-4839-B5F7-EBC18EDC5664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112A7-F62A-426B-9F94-598BB2E83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2ED86-9524-4839-B5F7-EBC18EDC5664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112A7-F62A-426B-9F94-598BB2E83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2ED86-9524-4839-B5F7-EBC18EDC5664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112A7-F62A-426B-9F94-598BB2E83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2ED86-9524-4839-B5F7-EBC18EDC5664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112A7-F62A-426B-9F94-598BB2E83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2ED86-9524-4839-B5F7-EBC18EDC5664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112A7-F62A-426B-9F94-598BB2E83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2ED86-9524-4839-B5F7-EBC18EDC5664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112A7-F62A-426B-9F94-598BB2E83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82ED86-9524-4839-B5F7-EBC18EDC5664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AA112A7-F62A-426B-9F94-598BB2E83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182ED86-9524-4839-B5F7-EBC18EDC5664}" type="datetimeFigureOut">
              <a:rPr lang="ru-RU" smtClean="0"/>
              <a:pPr/>
              <a:t>04.04.2016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AA112A7-F62A-426B-9F94-598BB2E83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надежда\Desktop\13ecc886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792476"/>
            <a:ext cx="4000496" cy="2522606"/>
          </a:xfrm>
          <a:prstGeom prst="rect">
            <a:avLst/>
          </a:prstGeom>
          <a:noFill/>
        </p:spPr>
      </p:pic>
      <p:pic>
        <p:nvPicPr>
          <p:cNvPr id="2052" name="Picture 4" descr="C:\Users\надежда\Desktop\zagadki-mini-me.su-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071942"/>
            <a:ext cx="3357586" cy="235031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5984" y="428604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Родительское 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собрание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«Чтение – лучшее учение»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2920" y="1785926"/>
            <a:ext cx="8183880" cy="29323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Успехов</a:t>
            </a:r>
            <a:r>
              <a:rPr lang="ru-RU" sz="9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надежда\Desktop\картинки\сов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143248"/>
            <a:ext cx="2880379" cy="2571767"/>
          </a:xfrm>
          <a:prstGeom prst="rect">
            <a:avLst/>
          </a:prstGeom>
          <a:noFill/>
        </p:spPr>
      </p:pic>
      <p:pic>
        <p:nvPicPr>
          <p:cNvPr id="6146" name="Picture 2" descr="C:\Users\надежда\Desktop\iStock_000008159743X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285728"/>
            <a:ext cx="2374065" cy="1928826"/>
          </a:xfrm>
          <a:prstGeom prst="rect">
            <a:avLst/>
          </a:prstGeom>
          <a:noFill/>
        </p:spPr>
      </p:pic>
      <p:pic>
        <p:nvPicPr>
          <p:cNvPr id="6147" name="Picture 3" descr="C:\Users\надежда\Desktop\otrisovat_kopiy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4500570"/>
            <a:ext cx="2428892" cy="2023615"/>
          </a:xfrm>
          <a:prstGeom prst="rect">
            <a:avLst/>
          </a:prstGeom>
          <a:noFill/>
        </p:spPr>
      </p:pic>
      <p:pic>
        <p:nvPicPr>
          <p:cNvPr id="6148" name="Picture 4" descr="C:\Users\надежда\Desktop\180030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529060"/>
            <a:ext cx="2643206" cy="2010798"/>
          </a:xfrm>
          <a:prstGeom prst="rect">
            <a:avLst/>
          </a:prstGeom>
          <a:noFill/>
        </p:spPr>
      </p:pic>
      <p:pic>
        <p:nvPicPr>
          <p:cNvPr id="6150" name="Picture 6" descr="C:\Users\надежда\Desktop\1379574213_10843080747_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40592" y="357166"/>
            <a:ext cx="2046250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надежда\Desktop\img1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9" y="357166"/>
            <a:ext cx="8359032" cy="5715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надежда\Desktop\img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7"/>
            <a:ext cx="8643997" cy="6357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Все, чего я достиг в жизни,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стало возможным благодаря книге.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Ричард Бах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Можно жить и быть счастливым, не овладев математикой.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Но нельзя быть счастливым, не умея читать.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Тот, кому недоступно искусство чтения, –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невоспитанный человек, нравственный невежда.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В.А. Сухомлинский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Чтение – вот лучшее учение.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А.С. Пушкин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Чтение выстраивает целые судьбы.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В. Шукшин  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надежда\Desktop\фото\фото р.с.мама, папа,я чит. семья\100OLYMP\P122004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214291"/>
            <a:ext cx="728667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9897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Любите ли вы читать? Да-78%</a:t>
            </a:r>
          </a:p>
          <a:p>
            <a:endParaRPr lang="ru-RU" dirty="0" smtClean="0"/>
          </a:p>
          <a:p>
            <a:r>
              <a:rPr lang="ru-RU" dirty="0" smtClean="0"/>
              <a:t>Ходите ли вы в библиотеку?  Да – 35%</a:t>
            </a:r>
          </a:p>
          <a:p>
            <a:endParaRPr lang="ru-RU" dirty="0" smtClean="0"/>
          </a:p>
          <a:p>
            <a:r>
              <a:rPr lang="ru-RU" dirty="0" smtClean="0"/>
              <a:t>Читают ли вам родители?  Да -35%</a:t>
            </a:r>
          </a:p>
          <a:p>
            <a:endParaRPr lang="ru-RU" dirty="0" smtClean="0"/>
          </a:p>
          <a:p>
            <a:r>
              <a:rPr lang="ru-RU" dirty="0" smtClean="0"/>
              <a:t>Обсуждаете ли вы произведения? Да-64</a:t>
            </a:r>
          </a:p>
          <a:p>
            <a:endParaRPr lang="ru-RU" dirty="0" smtClean="0"/>
          </a:p>
          <a:p>
            <a:r>
              <a:rPr lang="ru-RU" dirty="0" smtClean="0"/>
              <a:t>Есть ли у вас дома библиотека? Да-57%</a:t>
            </a:r>
          </a:p>
          <a:p>
            <a:endParaRPr lang="ru-RU" dirty="0" smtClean="0"/>
          </a:p>
          <a:p>
            <a:r>
              <a:rPr lang="ru-RU" dirty="0" smtClean="0"/>
              <a:t>Что любите читать? Сказки – 57%</a:t>
            </a:r>
            <a:br>
              <a:rPr lang="ru-RU" dirty="0" smtClean="0"/>
            </a:br>
            <a:r>
              <a:rPr lang="ru-RU" dirty="0" smtClean="0"/>
              <a:t>Рассказы – 14%. Стихи </a:t>
            </a:r>
            <a:r>
              <a:rPr lang="ru-RU" smtClean="0"/>
              <a:t>– 21%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2920" y="1285860"/>
            <a:ext cx="8183880" cy="278608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на2 -&gt;менее65 слов в минуту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3 -&gt;65-69  слов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на4 -&gt; 70-74  слова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на5 -&gt; от75 слов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969822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Нормы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скорости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чтения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1-4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класс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000" dirty="0"/>
          </a:p>
        </p:txBody>
      </p:sp>
      <p:pic>
        <p:nvPicPr>
          <p:cNvPr id="6" name="Picture 3" descr="C:\Users\второй\Documents\анимашки\CA6JCS1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7077" y="3867152"/>
            <a:ext cx="2118475" cy="1919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58204" cy="607223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/>
              <a:t>Как ребенка приобщить к </a:t>
            </a:r>
            <a:r>
              <a:rPr lang="ru-RU" b="1" dirty="0" smtClean="0"/>
              <a:t>чтению</a:t>
            </a:r>
          </a:p>
          <a:p>
            <a:pPr>
              <a:buNone/>
            </a:pPr>
            <a:endParaRPr lang="ru-RU" dirty="0"/>
          </a:p>
          <a:p>
            <a:pPr lvl="0"/>
            <a:r>
              <a:rPr lang="ru-RU" dirty="0"/>
              <a:t>У ребенка должна быть своя домашняя </a:t>
            </a:r>
            <a:r>
              <a:rPr lang="ru-RU" dirty="0" smtClean="0"/>
              <a:t>библиотечка</a:t>
            </a:r>
          </a:p>
          <a:p>
            <a:pPr lvl="0">
              <a:buNone/>
            </a:pPr>
            <a:r>
              <a:rPr lang="ru-RU" dirty="0" smtClean="0"/>
              <a:t> </a:t>
            </a:r>
            <a:endParaRPr lang="ru-RU" dirty="0"/>
          </a:p>
          <a:p>
            <a:pPr lvl="0"/>
            <a:r>
              <a:rPr lang="ru-RU" dirty="0"/>
              <a:t>Периодически устраивать семейные чтения, беседуйте по содержанию </a:t>
            </a:r>
            <a:r>
              <a:rPr lang="ru-RU" dirty="0" smtClean="0"/>
              <a:t>прочитанного</a:t>
            </a:r>
          </a:p>
          <a:p>
            <a:pPr lvl="0">
              <a:buNone/>
            </a:pPr>
            <a:endParaRPr lang="ru-RU" dirty="0"/>
          </a:p>
          <a:p>
            <a:pPr lvl="0"/>
            <a:r>
              <a:rPr lang="ru-RU" dirty="0"/>
              <a:t>Выписывайте детскую периодику – детские журналы, </a:t>
            </a:r>
            <a:r>
              <a:rPr lang="ru-RU" dirty="0" smtClean="0"/>
              <a:t>газеты</a:t>
            </a:r>
          </a:p>
          <a:p>
            <a:pPr lvl="0">
              <a:buNone/>
            </a:pPr>
            <a:endParaRPr lang="ru-RU" dirty="0"/>
          </a:p>
          <a:p>
            <a:pPr lvl="0"/>
            <a:r>
              <a:rPr lang="ru-RU" dirty="0"/>
              <a:t>Ходите в </a:t>
            </a:r>
            <a:r>
              <a:rPr lang="ru-RU" dirty="0" smtClean="0"/>
              <a:t>библиотеку</a:t>
            </a:r>
          </a:p>
          <a:p>
            <a:pPr lvl="0">
              <a:buNone/>
            </a:pPr>
            <a:endParaRPr lang="ru-RU" dirty="0"/>
          </a:p>
          <a:p>
            <a:pPr lvl="0"/>
            <a:r>
              <a:rPr lang="ru-RU" dirty="0"/>
              <a:t>Личным примером приобщайте к </a:t>
            </a:r>
            <a:r>
              <a:rPr lang="ru-RU" dirty="0" smtClean="0"/>
              <a:t>чтению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Устраивайте семейные концерты с чтением стихов, драматизацией и инсценировками сказок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надежда\Desktop\plakat1_450x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7"/>
            <a:ext cx="8429684" cy="5967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204</TotalTime>
  <Words>189</Words>
  <Application>Microsoft Office PowerPoint</Application>
  <PresentationFormat>Экран (4:3)</PresentationFormat>
  <Paragraphs>40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на2 -&gt;менее65 слов в минуту на 3 -&gt;65-69  слов на4 -&gt; 70-74  слова на5 -&gt; от75 слов 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Тема: «Чтение – лучшее учение»</dc:title>
  <dc:creator>второй</dc:creator>
  <cp:lastModifiedBy>надежда</cp:lastModifiedBy>
  <cp:revision>20</cp:revision>
  <dcterms:created xsi:type="dcterms:W3CDTF">2009-03-16T13:15:53Z</dcterms:created>
  <dcterms:modified xsi:type="dcterms:W3CDTF">2016-04-04T17:19:14Z</dcterms:modified>
</cp:coreProperties>
</file>