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57" r:id="rId3"/>
    <p:sldId id="258" r:id="rId4"/>
    <p:sldId id="274" r:id="rId5"/>
    <p:sldId id="281" r:id="rId6"/>
    <p:sldId id="275" r:id="rId7"/>
    <p:sldId id="280" r:id="rId8"/>
    <p:sldId id="276" r:id="rId9"/>
    <p:sldId id="277" r:id="rId10"/>
    <p:sldId id="259" r:id="rId11"/>
    <p:sldId id="260" r:id="rId12"/>
    <p:sldId id="270" r:id="rId13"/>
    <p:sldId id="262" r:id="rId14"/>
    <p:sldId id="263" r:id="rId15"/>
    <p:sldId id="264" r:id="rId16"/>
    <p:sldId id="265" r:id="rId17"/>
    <p:sldId id="261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82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5349-06BB-4BA0-8E21-39E0C25680A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E55C-5C04-46A2-BB58-94CF95960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5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E55C-5C04-46A2-BB58-94CF95960F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69A3B0-6391-4C0C-B4B5-2438AA1ACE9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6A2CD2-09AC-401B-983D-934B4E8082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498" y="450912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подготовительной группы №2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В.Н.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504" y="39145"/>
            <a:ext cx="886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Туризм – дело серьёзное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" name="Содержимое 3" descr="5506648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729" y="1268760"/>
            <a:ext cx="5185001" cy="37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38" y="692696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туризма:</a:t>
            </a:r>
          </a:p>
          <a:p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Прогулки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Экскурсии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Походы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/>
              <a:t>Путешествия, а также слеты и туристские соревнования</a:t>
            </a:r>
            <a:endParaRPr lang="ru-RU" sz="2400" b="1" dirty="0"/>
          </a:p>
        </p:txBody>
      </p:sp>
      <p:pic>
        <p:nvPicPr>
          <p:cNvPr id="4" name="Picture 4" descr="http://iyazyki.ru/wp-content/uploads/2012/08/po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614" y="3429000"/>
            <a:ext cx="61531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2179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Туристская прогулка </a:t>
            </a:r>
            <a:r>
              <a:rPr lang="ru-RU" b="1" dirty="0" smtClean="0"/>
              <a:t>– это непродолжительный по времени (1-4 часа) выход с активным способом передвижения по территориям населенного пункта или в его окружении в целях отдыха и познания </a:t>
            </a:r>
            <a:endParaRPr lang="ru-RU" b="1" dirty="0"/>
          </a:p>
        </p:txBody>
      </p:sp>
      <p:pic>
        <p:nvPicPr>
          <p:cNvPr id="1028" name="Picture 4" descr="G:\ТУРИЗМ\100_78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20" y="1772816"/>
            <a:ext cx="3384376" cy="45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ТУРИЗМ\000_0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28792" cy="53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ТУРИЗМ\000_02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50115"/>
            <a:ext cx="7056784" cy="52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ТУРИЗМ\000_0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60" y="701464"/>
            <a:ext cx="7272808" cy="54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ТУРИЗМ\000_02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839" y="639570"/>
            <a:ext cx="7344816" cy="55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УРИЗМ\000_0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4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УРИЗМ\000_02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9390"/>
            <a:ext cx="7272808" cy="54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71845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Туристская экскурсия </a:t>
            </a:r>
            <a:r>
              <a:rPr lang="ru-RU" b="1" dirty="0" smtClean="0"/>
              <a:t>– групповое посещение одного или нескольких интересных объектов в учебно-познавательных целях</a:t>
            </a:r>
            <a:endParaRPr lang="ru-RU" b="1" dirty="0"/>
          </a:p>
        </p:txBody>
      </p:sp>
      <p:pic>
        <p:nvPicPr>
          <p:cNvPr id="7170" name="Picture 2" descr="G:\ТУРИЗМ\100_79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75012"/>
            <a:ext cx="34558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ТУРИЗМ\100_78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48" y="728346"/>
            <a:ext cx="7344816" cy="55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73104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  <a:p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/>
              <a:t>Туризм – прекрасное средство, которое естественным путем удовлетворяет потребности ребят. В походе дети раскрываются совсем с другой стороны, чем в детском саду. Это также средство расширения кругозора и обогащения духовной жизни детей. В туристических походах, прогулках закрепляется умение преодолевать трудности, и ребята учатся </a:t>
            </a:r>
            <a:r>
              <a:rPr lang="ru-RU" b="1" dirty="0" err="1" smtClean="0"/>
              <a:t>коммуникативности</a:t>
            </a:r>
            <a:r>
              <a:rPr lang="ru-RU" b="1" dirty="0" smtClean="0"/>
              <a:t> не на словах, а на деле. Занятия туризмом вырабатывает у них сознательную дисциплину, настойчивость, ответственность. В туризме интегрируются все основные стороны воспитания: нравственная, трудовая, физическая, эстетическая.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3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ТУРИЗМ\100_7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75293"/>
            <a:ext cx="4176464" cy="31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ТУРИЗМ\100_78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068959"/>
            <a:ext cx="4176464" cy="31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ТУРИЗМ\100_7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80" y="551242"/>
            <a:ext cx="3898436" cy="29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ТУРИЗМ\100_7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274" y="551242"/>
            <a:ext cx="4394457" cy="58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ТУРИЗМ\100_78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80" y="3488028"/>
            <a:ext cx="3898436" cy="29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ТУРИЗМ\100_7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5456"/>
            <a:ext cx="41290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ТУРИЗМ\100_78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2908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ТУРИЗМ\100_78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99" y="3587671"/>
            <a:ext cx="41290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ТУРИЗМ\100_78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576677"/>
            <a:ext cx="41290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ТУРИЗМ\100_78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91" y="764704"/>
            <a:ext cx="7224817" cy="54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Туристский поход </a:t>
            </a:r>
            <a:r>
              <a:rPr lang="ru-RU" b="1" dirty="0" smtClean="0"/>
              <a:t>– это прохождение группы по определенному маршруту активным способом передвижения с целями познания, физического развития, выполнения общественно-полезной и краеведческой работы по пути, содержательного отдыха</a:t>
            </a:r>
            <a:endParaRPr lang="ru-RU" b="1" dirty="0"/>
          </a:p>
        </p:txBody>
      </p:sp>
      <p:pic>
        <p:nvPicPr>
          <p:cNvPr id="13314" name="Picture 2" descr="http://img-fotki.yandex.ru/get/9757/16969765.219/0_8e416_d89e4377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536504" cy="39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Ожидаемый результат.</a:t>
            </a:r>
          </a:p>
          <a:p>
            <a:r>
              <a:rPr lang="ru-RU" sz="1600" dirty="0" smtClean="0"/>
              <a:t>Жизнь детей в детском саду наполнилась новым содержанием, у них появились новые навыки и знания. Воспитанники убедились, что туризм – это нечто большее, чем отдых, это школа жизни и школа мужества, так как каждый поход требует новых знаний и умений.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Сотрудничество с родителями.</a:t>
            </a:r>
          </a:p>
          <a:p>
            <a:r>
              <a:rPr lang="ru-RU" sz="1600" dirty="0" smtClean="0"/>
              <a:t>-проведение совместного похода на набережную озера Селигер;</a:t>
            </a:r>
          </a:p>
          <a:p>
            <a:r>
              <a:rPr lang="ru-RU" sz="1600" dirty="0" smtClean="0"/>
              <a:t>-проведение совместной поездки в краеведческий музей;</a:t>
            </a:r>
          </a:p>
          <a:p>
            <a:r>
              <a:rPr lang="ru-RU" sz="1600" dirty="0" smtClean="0"/>
              <a:t>- проведение совместной поездки на остров </a:t>
            </a:r>
            <a:r>
              <a:rPr lang="ru-RU" sz="1600" dirty="0" err="1" smtClean="0"/>
              <a:t>Кличен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-совместная трудовая деятельность по уборке участка;</a:t>
            </a:r>
          </a:p>
          <a:p>
            <a:r>
              <a:rPr lang="ru-RU" sz="1600" dirty="0" smtClean="0"/>
              <a:t>- сбор интересной информации о безопасном поведении в лесу;</a:t>
            </a:r>
          </a:p>
          <a:p>
            <a:r>
              <a:rPr lang="ru-RU" sz="1600" dirty="0" smtClean="0"/>
              <a:t>- помощь в изготовлении знаков по охране природы.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21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48883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«Туризм в детском саду» учебно-методическое пособие под редакцией С.В. Кузнецовой (Москва, Обруч, 2013г.)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«Открытые мероприятия для детей подготовительной группы» образовательная область «Познавательное развитие» автор-составитель А.В. </a:t>
            </a:r>
            <a:r>
              <a:rPr lang="ru-RU" b="1" dirty="0" err="1"/>
              <a:t>Аджи</a:t>
            </a:r>
            <a:r>
              <a:rPr lang="ru-RU" b="1" dirty="0"/>
              <a:t>. (Метода, Воронеж, 2014г.)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«Познавательно-исследовательские занятия с детьми 5-7 лет» авторы-составители С.В. Машкова, Г.Н. </a:t>
            </a:r>
            <a:r>
              <a:rPr lang="ru-RU" b="1" dirty="0" err="1"/>
              <a:t>Суздалева</a:t>
            </a:r>
            <a:r>
              <a:rPr lang="ru-RU" b="1" dirty="0"/>
              <a:t> и др. (издательство «Учитель» Волгоград 2013г.)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«Тематические подвижные игры для дошкольников» М. Борисова (Москва, Обруч, 2015г.).</a:t>
            </a:r>
          </a:p>
        </p:txBody>
      </p:sp>
    </p:spTree>
    <p:extLst>
      <p:ext uri="{BB962C8B-B14F-4D97-AF65-F5344CB8AC3E}">
        <p14:creationId xmlns:p14="http://schemas.microsoft.com/office/powerpoint/2010/main" val="9764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storiya-poyavleniya-interneta_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53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4340" y="171940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8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Формировать у детей интерес и ценностное отношение к занятиям физической культуры, способствовать гармоничному физическому развитию в ходе туристской деятельности.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Оздоровление детского организма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Совершенствование двигательных навыков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физических качеств (сила, ловкость, выносливость)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нравственных качеств, самостоятельности, чувства ответственности, отзывчивости и умения преодолевать трудности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познавательных способностей – ознакомление с природой, воспитание бережного отношения к ней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Изучение ближайшего социального окружения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Воспитание любви к родному краю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128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детской деятельности.</a:t>
            </a:r>
          </a:p>
          <a:p>
            <a:r>
              <a:rPr lang="ru-RU" sz="1400" dirty="0"/>
              <a:t> </a:t>
            </a:r>
          </a:p>
          <a:p>
            <a:r>
              <a:rPr lang="ru-RU" sz="1600" b="1" dirty="0"/>
              <a:t>Двигательная.</a:t>
            </a:r>
          </a:p>
          <a:p>
            <a:r>
              <a:rPr lang="ru-RU" sz="1600" dirty="0"/>
              <a:t>Подвижные игры: «Отправляемся в поход», «Удочка», «Ветер и флюгер», «Три стихии», «Земля, вода, огонь, воздух», игровое упражнение «Перейди болото</a:t>
            </a:r>
            <a:r>
              <a:rPr lang="ru-RU" sz="1600" dirty="0" smtClean="0"/>
              <a:t>», «Мышеловка», «Кто быстрее».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Игровая.</a:t>
            </a:r>
          </a:p>
          <a:p>
            <a:r>
              <a:rPr lang="ru-RU" sz="1600" dirty="0"/>
              <a:t>Сюжетно – ролевые игры: «Приготовим обед для туристов», «Скорая медицинская помощь», «Соберём кукол в поход», «Привал».</a:t>
            </a:r>
          </a:p>
          <a:p>
            <a:r>
              <a:rPr lang="ru-RU" sz="1600" dirty="0"/>
              <a:t>Пальчиковая игра «Есть на Земле огромный дом».</a:t>
            </a:r>
          </a:p>
          <a:p>
            <a:r>
              <a:rPr lang="ru-RU" sz="1600" dirty="0"/>
              <a:t>Дидактические игры: «Найди пару. Опасные ситуации в походе», «Оденемся в поход зимой и летом», «Азбука туриста», «Основы безопасности туристов», «Определи вид опасности». </a:t>
            </a:r>
            <a:r>
              <a:rPr lang="ru-RU" sz="1600" dirty="0" smtClean="0"/>
              <a:t>Игра </a:t>
            </a:r>
            <a:r>
              <a:rPr lang="ru-RU" sz="1600" dirty="0"/>
              <a:t>«Покажи на плане», «Прятки».</a:t>
            </a:r>
          </a:p>
          <a:p>
            <a:r>
              <a:rPr lang="ru-RU" sz="1600" dirty="0"/>
              <a:t>Настольные игры: «Лото», «Ассоциации», «Шашки», «Шахматы</a:t>
            </a:r>
            <a:r>
              <a:rPr lang="ru-RU" sz="1600" dirty="0" smtClean="0"/>
              <a:t>».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 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48196"/>
            <a:ext cx="7416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Познавательно – исследовательская.</a:t>
            </a:r>
          </a:p>
          <a:p>
            <a:r>
              <a:rPr lang="ru-RU" sz="1600" dirty="0" smtClean="0"/>
              <a:t>Наблюдения: за погодой; за дождем; за первыми заморозками; за небом.</a:t>
            </a:r>
          </a:p>
          <a:p>
            <a:r>
              <a:rPr lang="ru-RU" sz="1600" dirty="0" smtClean="0"/>
              <a:t>Опыты с водой: «фильтрование воды»; «воздух и огонь»; «образование пара».</a:t>
            </a: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Коммуникативная.</a:t>
            </a:r>
          </a:p>
          <a:p>
            <a:r>
              <a:rPr lang="ru-RU" sz="1600" dirty="0" smtClean="0"/>
              <a:t>Просмотр презентации «Что такое туризм?» Беседа «О глобусе и земле». Просмотр мультфильма «Уроки тётушки совы. Безопасность». Беседа «Собирайся, дружок, в поход» (что взять с собой в поход; всё о рюкзаке, обуви и одежде туристов). </a:t>
            </a:r>
          </a:p>
          <a:p>
            <a:r>
              <a:rPr lang="ru-RU" sz="1600" dirty="0" smtClean="0"/>
              <a:t>Разучивание туристических </a:t>
            </a:r>
            <a:r>
              <a:rPr lang="ru-RU" sz="1600" dirty="0" err="1" smtClean="0"/>
              <a:t>речовок</a:t>
            </a:r>
            <a:r>
              <a:rPr lang="ru-RU" sz="1600" dirty="0" smtClean="0"/>
              <a:t>. Загадывание загадок о туризме и туристах. Пение песни «Голубой вагон». Разучивание нового русского народного танца. Закрепление танца «Заинька».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272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Чтение художественной литературы.</a:t>
            </a:r>
          </a:p>
          <a:p>
            <a:r>
              <a:rPr lang="ru-RU" sz="1600" dirty="0"/>
              <a:t>Т. Шорыгина «На лесной тропинке», «Пожар в лесу», «Волшебные вороны». Загадки о животных и насекомых. А. </a:t>
            </a:r>
            <a:r>
              <a:rPr lang="ru-RU" sz="1600" dirty="0" err="1"/>
              <a:t>Аджи</a:t>
            </a:r>
            <a:r>
              <a:rPr lang="ru-RU" sz="1600" dirty="0"/>
              <a:t> «Рыбка просит о помощи». С. </a:t>
            </a:r>
            <a:r>
              <a:rPr lang="ru-RU" sz="1600" dirty="0" err="1"/>
              <a:t>Олегова</a:t>
            </a:r>
            <a:r>
              <a:rPr lang="ru-RU" sz="1600" dirty="0"/>
              <a:t> «Берегите природу», «Вода из-под крана», «Кто знает, откуда берётся вода?», А. Иванов «Как неразлучные друзья в воде не тонули». Разучивание новой считалки.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Продуктивная.</a:t>
            </a:r>
          </a:p>
          <a:p>
            <a:r>
              <a:rPr lang="ru-RU" sz="1600" dirty="0"/>
              <a:t>Рисование «Если с другом вышел в путь…». Рисование карты схемы </a:t>
            </a:r>
            <a:r>
              <a:rPr lang="ru-RU" sz="1600" dirty="0" smtClean="0"/>
              <a:t>экскурсии и прогулки. 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Трудовая.</a:t>
            </a:r>
          </a:p>
          <a:p>
            <a:r>
              <a:rPr lang="ru-RU" sz="1600" dirty="0"/>
              <a:t>Уборка участка от опавших листьев. Сбор семян и листьев для поделок.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ТУРИЗМ\100_78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39520"/>
            <a:ext cx="7272808" cy="54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туриста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/>
              <a:t> </a:t>
            </a:r>
          </a:p>
          <a:p>
            <a:r>
              <a:rPr lang="ru-RU" sz="1400" b="1" dirty="0"/>
              <a:t>- СОБИРАЯСЬ В ПОХОД, ВОЗЬМИ С СОБОЙ ХОРОШЕЕ НАСТРОЕНИЕ, УЛЫБКУ, ТУРИСТИЧЕСКУЮ ПЕСНЮ;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НАХОДЯСЬ В ЛЕСУ, НЕ СОБИРАЙ НЕЗНАКОМЫЕ ЯГОДЫ И РАСТЕНИЯ - ОНИ МОГУТ БЫТЬ ОПАСНЫ;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НЕ ПЕЙ ВОДУ В НЕЗНАКОМЫХ МЕСТАХ И ВОДОЁМАХ;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НЕ ДРАЗНИ ДИКИХ ЖИВОТНЫХ И НАСЕКОМЫХ - ОНИ МОГУТ УКУСИТЬ;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КАЖДЫЙ ТУРИСТ ДОЛЖЕН ЗНАТЬ И УМЕТЬ ОКАЗАТЬ ПЕРВУЮ ПОМОЩЬ ПОСТРАДАВШЕМУ;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ЕСЛИ ВПЕРЕДИ БОЛОТО - ДВИГАЙСЯ, ПЕРЕШАГИВАЯ ИЛИ ПЕРЕПРЫГИВАЯ С КОЧКИ НА КОЧКУ С ПОМОЩЬЮ ШЕСТА, СЛЕДУЯ ЧЕТКО, ДРУГ ЗА ДРУГОМ;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ЗРЯ НЕ ШУМИ И НЕ РВИ РАСТЕНИЯ. НЕ РАЗОРЯЙ МУРАВЕЙНКИ И ПТИЧЬИ ГНЕЗДА. НЕ ЗАСОРЯЙ ВОДУ;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- ПОСЛЕ СЕБЯ НЕ ОСТАВЛЯЙ МУСОР. ЗАТУШИ КОСТЁР;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u="sng" dirty="0">
                <a:solidFill>
                  <a:srgbClr val="FF0000"/>
                </a:solidFill>
              </a:rPr>
              <a:t>ПОМНИТЕ, ПРИРОДА - НАШ ДРУГ! БЕРЕГИТЕ И ОХРАНЯЙТЕ ЕЁ!</a:t>
            </a:r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КТО ШАГАЕТ С РЮКЗАКОМ?</a:t>
            </a:r>
            <a:br>
              <a:rPr lang="ru-RU" b="1" i="1" dirty="0"/>
            </a:br>
            <a:r>
              <a:rPr lang="ru-RU" b="1" i="1" dirty="0"/>
              <a:t>МЫ, ТУРИСТЫ!</a:t>
            </a:r>
            <a:br>
              <a:rPr lang="ru-RU" b="1" i="1" dirty="0"/>
            </a:br>
            <a:r>
              <a:rPr lang="ru-RU" b="1" i="1" dirty="0"/>
              <a:t>КТО СО СКУКОЙ НЕЗНАКОМ?</a:t>
            </a:r>
            <a:br>
              <a:rPr lang="ru-RU" b="1" i="1" dirty="0"/>
            </a:br>
            <a:r>
              <a:rPr lang="ru-RU" b="1" i="1" dirty="0"/>
              <a:t>МЫ, ТУРИСТЫ!</a:t>
            </a:r>
            <a:br>
              <a:rPr lang="ru-RU" b="1" i="1" dirty="0"/>
            </a:br>
            <a:r>
              <a:rPr lang="ru-RU" b="1" i="1" dirty="0"/>
              <a:t>НАС ВПЕРЁД ВЕДУТ…</a:t>
            </a:r>
            <a:br>
              <a:rPr lang="ru-RU" b="1" i="1" dirty="0"/>
            </a:br>
            <a:r>
              <a:rPr lang="ru-RU" b="1" i="1" dirty="0"/>
              <a:t>ДОРОГИ!</a:t>
            </a:r>
            <a:br>
              <a:rPr lang="ru-RU" b="1" i="1" dirty="0"/>
            </a:br>
            <a:r>
              <a:rPr lang="ru-RU" b="1" i="1" dirty="0"/>
              <a:t>НАШ ДЕВИЗ:</a:t>
            </a:r>
            <a:br>
              <a:rPr lang="ru-RU" b="1" i="1" dirty="0"/>
            </a:br>
            <a:r>
              <a:rPr lang="ru-RU" b="1" i="1" dirty="0"/>
              <a:t>«ВСЕГДА ВПЕРЁД!»</a:t>
            </a:r>
            <a:br>
              <a:rPr lang="ru-RU" b="1" i="1" dirty="0"/>
            </a:br>
            <a:r>
              <a:rPr lang="ru-RU" b="1" i="1" dirty="0"/>
              <a:t>ЭЙ, РЕБЯТА!</a:t>
            </a:r>
            <a:br>
              <a:rPr lang="ru-RU" b="1" i="1" dirty="0"/>
            </a:br>
            <a:r>
              <a:rPr lang="ru-RU" b="1" i="1" dirty="0"/>
              <a:t>ТВЕРЖЕ ШАГ!</a:t>
            </a:r>
            <a:br>
              <a:rPr lang="ru-RU" b="1" i="1" dirty="0"/>
            </a:br>
            <a:r>
              <a:rPr lang="ru-RU" b="1" i="1" dirty="0"/>
              <a:t>ЧТО ТУРИСТ БЕРЁТ В ДОРОГУ?</a:t>
            </a:r>
            <a:br>
              <a:rPr lang="ru-RU" b="1" i="1" dirty="0"/>
            </a:br>
            <a:r>
              <a:rPr lang="ru-RU" b="1" i="1" dirty="0"/>
              <a:t>ПЕСНЮ, ЛОЖКУ И РЮКЗАК!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2" descr="http://previews.123rf.com/images/ddraw/ddraw1006/ddraw100600018/7197193-Trekking-boy-and-girl--Stock-Vector-cartoon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404" y="2060848"/>
            <a:ext cx="3672408" cy="29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ysClr val="windowText" lastClr="000000"/>
      </a:dk1>
      <a:lt1>
        <a:srgbClr val="BDD9DE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228</TotalTime>
  <Words>459</Words>
  <Application>Microsoft Office PowerPoint</Application>
  <PresentationFormat>Экран (4:3)</PresentationFormat>
  <Paragraphs>88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ОТПРАВЛЯЕМСЯ В ПОХОД</dc:title>
  <dc:creator>Spaw</dc:creator>
  <cp:lastModifiedBy>Семья Колобухиных</cp:lastModifiedBy>
  <cp:revision>22</cp:revision>
  <dcterms:created xsi:type="dcterms:W3CDTF">2015-11-21T11:11:38Z</dcterms:created>
  <dcterms:modified xsi:type="dcterms:W3CDTF">2016-04-03T17:57:29Z</dcterms:modified>
</cp:coreProperties>
</file>