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0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4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9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1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7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42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0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0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0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36F1-52D1-491E-8AE9-731E0A9542F7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7346-2DB1-4714-BA6E-D4FCDEBF4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9" r="10000"/>
          <a:stretch/>
        </p:blipFill>
        <p:spPr>
          <a:xfrm>
            <a:off x="0" y="988541"/>
            <a:ext cx="8229600" cy="549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29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2016-04-03T18:33:54Z</dcterms:created>
  <dcterms:modified xsi:type="dcterms:W3CDTF">2016-04-03T18:34:54Z</dcterms:modified>
</cp:coreProperties>
</file>