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8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1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8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6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4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6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9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0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DC56-226D-486D-8103-0973F42E1985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DFE6-061C-4A05-9C19-8A36A1869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0" r="6486"/>
          <a:stretch/>
        </p:blipFill>
        <p:spPr>
          <a:xfrm>
            <a:off x="889686" y="377771"/>
            <a:ext cx="7661190" cy="610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75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2016-04-03T18:24:38Z</dcterms:created>
  <dcterms:modified xsi:type="dcterms:W3CDTF">2016-04-03T18:30:19Z</dcterms:modified>
</cp:coreProperties>
</file>