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1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8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4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6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9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0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" t="4452"/>
          <a:stretch/>
        </p:blipFill>
        <p:spPr>
          <a:xfrm>
            <a:off x="668519" y="980728"/>
            <a:ext cx="7542841" cy="521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75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2016-04-03T18:24:38Z</dcterms:created>
  <dcterms:modified xsi:type="dcterms:W3CDTF">2016-04-03T18:28:58Z</dcterms:modified>
</cp:coreProperties>
</file>