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8" r:id="rId2"/>
    <p:sldId id="259" r:id="rId3"/>
    <p:sldId id="260" r:id="rId4"/>
    <p:sldId id="261" r:id="rId5"/>
    <p:sldId id="262" r:id="rId6"/>
    <p:sldId id="263" r:id="rId7"/>
    <p:sldId id="264" r:id="rId8"/>
    <p:sldId id="265" r:id="rId9"/>
    <p:sldId id="266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1482" y="-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A13596-89D9-4DA0-8F5C-94F2D77B71F2}" type="datetimeFigureOut">
              <a:rPr lang="ru-RU" smtClean="0"/>
              <a:t>18.12.2015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8D97B546-92E8-4DDB-B940-3E29B77587F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A13596-89D9-4DA0-8F5C-94F2D77B71F2}" type="datetimeFigureOut">
              <a:rPr lang="ru-RU" smtClean="0"/>
              <a:t>18.12.2015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97B546-92E8-4DDB-B940-3E29B77587F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A13596-89D9-4DA0-8F5C-94F2D77B71F2}" type="datetimeFigureOut">
              <a:rPr lang="ru-RU" smtClean="0"/>
              <a:t>18.12.2015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97B546-92E8-4DDB-B940-3E29B77587F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Объект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A13596-89D9-4DA0-8F5C-94F2D77B71F2}" type="datetimeFigureOut">
              <a:rPr lang="ru-RU" smtClean="0"/>
              <a:t>18.12.2015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8D97B546-92E8-4DDB-B940-3E29B77587F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A13596-89D9-4DA0-8F5C-94F2D77B71F2}" type="datetimeFigureOut">
              <a:rPr lang="ru-RU" smtClean="0"/>
              <a:t>18.12.2015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97B546-92E8-4DDB-B940-3E29B77587F6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Объект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Объект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A13596-89D9-4DA0-8F5C-94F2D77B71F2}" type="datetimeFigureOut">
              <a:rPr lang="ru-RU" smtClean="0"/>
              <a:t>18.12.2015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97B546-92E8-4DDB-B940-3E29B77587F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Объект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A13596-89D9-4DA0-8F5C-94F2D77B71F2}" type="datetimeFigureOut">
              <a:rPr lang="ru-RU" smtClean="0"/>
              <a:t>18.12.2015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8D97B546-92E8-4DDB-B940-3E29B77587F6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A13596-89D9-4DA0-8F5C-94F2D77B71F2}" type="datetimeFigureOut">
              <a:rPr lang="ru-RU" smtClean="0"/>
              <a:t>18.12.2015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97B546-92E8-4DDB-B940-3E29B77587F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A13596-89D9-4DA0-8F5C-94F2D77B71F2}" type="datetimeFigureOut">
              <a:rPr lang="ru-RU" smtClean="0"/>
              <a:t>18.12.2015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97B546-92E8-4DDB-B940-3E29B77587F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Объект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A13596-89D9-4DA0-8F5C-94F2D77B71F2}" type="datetimeFigureOut">
              <a:rPr lang="ru-RU" smtClean="0"/>
              <a:t>18.12.2015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97B546-92E8-4DDB-B940-3E29B77587F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A13596-89D9-4DA0-8F5C-94F2D77B71F2}" type="datetimeFigureOut">
              <a:rPr lang="ru-RU" smtClean="0"/>
              <a:t>18.12.2015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97B546-92E8-4DDB-B940-3E29B77587F6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E9A13596-89D9-4DA0-8F5C-94F2D77B71F2}" type="datetimeFigureOut">
              <a:rPr lang="ru-RU" smtClean="0"/>
              <a:t>18.12.2015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8D97B546-92E8-4DDB-B940-3E29B77587F6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jpg"/><Relationship Id="rId4" Type="http://schemas.openxmlformats.org/officeDocument/2006/relationships/image" Target="../media/image13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95536" y="1268760"/>
            <a:ext cx="806489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solidFill>
                  <a:srgbClr val="FF0000"/>
                </a:solidFill>
              </a:rPr>
              <a:t>Непрерывная образовательная деятельность</a:t>
            </a:r>
          </a:p>
          <a:p>
            <a:r>
              <a:rPr lang="ru-RU" sz="3200" dirty="0" smtClean="0">
                <a:solidFill>
                  <a:srgbClr val="FF0000"/>
                </a:solidFill>
              </a:rPr>
              <a:t>«Кто такие микробы»</a:t>
            </a:r>
            <a:endParaRPr lang="ru-RU" sz="32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78034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692696"/>
            <a:ext cx="6984776" cy="4167583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786496" y="5476582"/>
            <a:ext cx="193546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solidFill>
                  <a:schemeClr val="accent6">
                    <a:lumMod val="50000"/>
                  </a:schemeClr>
                </a:solidFill>
              </a:rPr>
              <a:t>Грязные руки</a:t>
            </a:r>
            <a:endParaRPr lang="ru-RU" sz="2400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77397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1800" y="908720"/>
            <a:ext cx="3672408" cy="367240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203848" y="5445224"/>
            <a:ext cx="20882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chemeClr val="accent6">
                    <a:lumMod val="50000"/>
                  </a:schemeClr>
                </a:solidFill>
              </a:rPr>
              <a:t>     Микроскоп.</a:t>
            </a:r>
            <a:endParaRPr lang="ru-RU" sz="2400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25330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9792" y="1052736"/>
            <a:ext cx="3415086" cy="309634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051720" y="4941168"/>
            <a:ext cx="493237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/>
              <a:t>     Так выглядят микробы на руках.   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38634468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435678"/>
            <a:ext cx="2592288" cy="2592288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2160" y="338700"/>
            <a:ext cx="2610962" cy="2592288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5816" y="3212976"/>
            <a:ext cx="3465591" cy="244827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55576" y="5805264"/>
            <a:ext cx="77048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                   Так выглядят микробы под микроскопом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41954829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7744" y="620687"/>
            <a:ext cx="4392488" cy="408243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547664" y="5363924"/>
            <a:ext cx="712087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Микробы попадают в организм через полость рта </a:t>
            </a:r>
          </a:p>
          <a:p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9566138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648" y="244501"/>
            <a:ext cx="5705822" cy="3986087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619672" y="4797152"/>
            <a:ext cx="6048672" cy="6573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Добрые бактерии помогают превратить молоко в другие молочные продукты – кефир, сыр, йогурт и </a:t>
            </a:r>
            <a:r>
              <a:rPr lang="ru-RU" dirty="0" err="1" smtClean="0"/>
              <a:t>т.д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273421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476672"/>
            <a:ext cx="2872606" cy="1971547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6136" y="476673"/>
            <a:ext cx="2839344" cy="193944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01011" y="2839478"/>
            <a:ext cx="2788353" cy="199168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458" y="2780928"/>
            <a:ext cx="2846814" cy="2088337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123728" y="5805264"/>
            <a:ext cx="48965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Враги микробов – друзья детей.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38835296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403648" y="2060848"/>
            <a:ext cx="691882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 smtClean="0">
                <a:solidFill>
                  <a:srgbClr val="FF0000"/>
                </a:solidFill>
              </a:rPr>
              <a:t>БЛАГОДАРЮ ЗА ВНИМАНИЕ</a:t>
            </a:r>
            <a:endParaRPr lang="ru-RU" sz="4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08989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35</TotalTime>
  <Words>59</Words>
  <Application>Microsoft Office PowerPoint</Application>
  <PresentationFormat>Экран (4:3)</PresentationFormat>
  <Paragraphs>10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Трек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EL</dc:creator>
  <cp:lastModifiedBy>EL</cp:lastModifiedBy>
  <cp:revision>3</cp:revision>
  <dcterms:created xsi:type="dcterms:W3CDTF">2015-12-18T18:06:59Z</dcterms:created>
  <dcterms:modified xsi:type="dcterms:W3CDTF">2015-12-18T18:42:02Z</dcterms:modified>
</cp:coreProperties>
</file>