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lus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642919"/>
            <a:ext cx="6786610" cy="78581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Коса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886200"/>
            <a:ext cx="5072098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945064" cy="483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Используется для массажа ладоней и развития мелкой моторики рук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1\Desktop\физрук\чурук физрук\IMG_20150311_192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57741" cy="5517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«Лошадки» </a:t>
            </a:r>
            <a:r>
              <a:rPr lang="ru-RU" sz="1800" dirty="0" smtClean="0">
                <a:solidFill>
                  <a:srgbClr val="0070C0"/>
                </a:solidFill>
              </a:rPr>
              <a:t>- два участника берутся за концы «косы» и бегут рядом, а третий держится за середину несколько сзади или наоборот один конек и два наездника</a:t>
            </a:r>
            <a:br>
              <a:rPr lang="ru-RU" sz="1800" dirty="0" smtClean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1\Desktop\физрук\чурук физрук\IMG_20150311_192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FF0000"/>
                </a:solidFill>
                <a:latin typeface="Monotype Corsiva" pitchFamily="66" charset="0"/>
              </a:rPr>
              <a:t>Перетягивание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 каната</a:t>
            </a:r>
            <a:endParaRPr lang="ru-RU" sz="1800" dirty="0"/>
          </a:p>
        </p:txBody>
      </p:sp>
      <p:pic>
        <p:nvPicPr>
          <p:cNvPr id="11266" name="Picture 2" descr="C:\Users\1\Desktop\физрук\чурук физрук\IMG_20150311_192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7715303" cy="47000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857916" cy="11430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«Давай померимся силами»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1\Desktop\физрук\чурук физрук\IMG_20150311_192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12776"/>
            <a:ext cx="7929617" cy="50166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 «</a:t>
            </a:r>
            <a:r>
              <a:rPr lang="ru-RU" sz="1800" dirty="0" smtClean="0">
                <a:solidFill>
                  <a:srgbClr val="FF0000"/>
                </a:solidFill>
              </a:rPr>
              <a:t>Кручу - верчу</a:t>
            </a:r>
            <a:r>
              <a:rPr lang="ru-RU" sz="1800" dirty="0" smtClean="0"/>
              <a:t>» -Игроки встают в круг на расстоянии длины «косы» от центра; один игрок в центре круга быстро вращается вместе с «косой», взяв ее за один конец, а остальные перепрыгивают. Постепенно выбывают из игры те, кто задевают за край «косы»</a:t>
            </a:r>
            <a:endParaRPr lang="ru-RU" sz="1800" dirty="0"/>
          </a:p>
        </p:txBody>
      </p:sp>
      <p:pic>
        <p:nvPicPr>
          <p:cNvPr id="13314" name="Picture 2" descr="C:\Users\1\Desktop\физрук\чурук физрук\IMG_20150311_193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9617" cy="46577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«прыжки в длину»</a:t>
            </a:r>
            <a:endParaRPr lang="ru-RU" dirty="0"/>
          </a:p>
        </p:txBody>
      </p:sp>
      <p:pic>
        <p:nvPicPr>
          <p:cNvPr id="14338" name="Picture 2" descr="C:\Users\1\Desktop\физрук\чурук физрук\IMG_20150311_193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428736"/>
            <a:ext cx="8072493" cy="4697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эстафетах: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командная пробежка «Змейкой» - каждый участник команды держится за нее одной рукой и вся команда бежит между кеглями, «Прокатывание» (команда садится вдоль «косы» на корточки и руками перекатывает ее вперед,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642919"/>
            <a:ext cx="6786610" cy="7858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886200"/>
            <a:ext cx="5072098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945064" cy="483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«Коса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Хочу  поделиться с Вами информацией по изготовлению спорт оборудования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«КОСА»</a:t>
            </a:r>
          </a:p>
          <a:p>
            <a:r>
              <a:rPr lang="ru-RU" i="1" dirty="0" smtClean="0">
                <a:solidFill>
                  <a:srgbClr val="00B050"/>
                </a:solidFill>
              </a:rPr>
              <a:t>Используемый материал</a:t>
            </a:r>
            <a:r>
              <a:rPr lang="ru-RU" i="1" dirty="0" smtClean="0">
                <a:solidFill>
                  <a:srgbClr val="0070C0"/>
                </a:solidFill>
              </a:rPr>
              <a:t>: шнуры или полоски ткани, сплетенные в косы.</a:t>
            </a:r>
          </a:p>
          <a:p>
            <a:r>
              <a:rPr lang="ru-RU" i="1" dirty="0" smtClean="0">
                <a:solidFill>
                  <a:srgbClr val="00B050"/>
                </a:solidFill>
              </a:rPr>
              <a:t>Цель</a:t>
            </a:r>
            <a:r>
              <a:rPr lang="ru-RU" i="1" dirty="0" smtClean="0">
                <a:solidFill>
                  <a:srgbClr val="0070C0"/>
                </a:solidFill>
              </a:rPr>
              <a:t>: Тренировать быстроту реакции, силу, ловкость, координацию движений, равновесие, прыжки, вестибулярный аппарат. Воспитывать умение работать в группе.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000924" cy="101122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FF0000"/>
                </a:solidFill>
              </a:rPr>
              <a:t>«</a:t>
            </a:r>
            <a:r>
              <a:rPr lang="ru-RU" sz="1800" i="1" dirty="0" err="1" smtClean="0">
                <a:solidFill>
                  <a:srgbClr val="FF0000"/>
                </a:solidFill>
              </a:rPr>
              <a:t>КосА</a:t>
            </a:r>
            <a:r>
              <a:rPr lang="ru-RU" sz="1800" i="1" dirty="0" smtClean="0">
                <a:solidFill>
                  <a:srgbClr val="FF0000"/>
                </a:solidFill>
              </a:rPr>
              <a:t>» </a:t>
            </a:r>
            <a:r>
              <a:rPr lang="ru-RU" sz="1800" dirty="0" smtClean="0">
                <a:solidFill>
                  <a:srgbClr val="00B050"/>
                </a:solidFill>
              </a:rPr>
              <a:t>– многофункциональный спортивный инвентарь. Их можно использовать в упражнениях: «Пройди по косе» для массажа стоп прямо и боком </a:t>
            </a:r>
            <a:endParaRPr lang="ru-RU" sz="1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1\Desktop\физрук\чурук физрук\IMG_20150311_191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285860"/>
            <a:ext cx="7500990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«ПРЫЖКИ через косу</a:t>
            </a:r>
            <a:r>
              <a:rPr lang="ru-RU" sz="2800" i="1" dirty="0" smtClean="0">
                <a:solidFill>
                  <a:srgbClr val="0070C0"/>
                </a:solidFill>
              </a:rPr>
              <a:t>» - используется как скакалка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1\Desktop\физрук\чурук физрук\IMG_20150311_191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664" y="1556792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FF0000"/>
                </a:solidFill>
              </a:rPr>
              <a:t>«Перепрыгни препятствие»</a:t>
            </a:r>
            <a:r>
              <a:rPr lang="ru-RU" sz="1800" i="1" dirty="0" smtClean="0"/>
              <a:t> </a:t>
            </a:r>
            <a:r>
              <a:rPr lang="ru-RU" sz="1800" i="1" dirty="0" smtClean="0">
                <a:solidFill>
                  <a:srgbClr val="0070C0"/>
                </a:solidFill>
              </a:rPr>
              <a:t>- в натянутом горизонтальном положении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1\Desktop\физрук\чурук физрук\IMG_20150311_191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Перепрыгивание через косу </a:t>
            </a:r>
            <a:endParaRPr lang="ru-RU" sz="3200" dirty="0"/>
          </a:p>
        </p:txBody>
      </p:sp>
      <p:pic>
        <p:nvPicPr>
          <p:cNvPr id="5122" name="Picture 2" descr="C:\Users\1\Desktop\физрук\чурук физрук\IMG_20150311_192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«ПОДЛЕЗАНИЕ ПОД ПРЕПЯТСТВИЕ»</a:t>
            </a:r>
            <a:endParaRPr lang="ru-RU" dirty="0"/>
          </a:p>
        </p:txBody>
      </p:sp>
      <p:pic>
        <p:nvPicPr>
          <p:cNvPr id="6146" name="Picture 2" descr="C:\Users\1\Desktop\физрук\чурук физрук\IMG_20150311_192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428736"/>
            <a:ext cx="7929617" cy="4697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«Прыжки змейкой» </a:t>
            </a:r>
            <a:r>
              <a:rPr lang="ru-RU" sz="3200" i="1" dirty="0" smtClean="0">
                <a:solidFill>
                  <a:srgbClr val="002060"/>
                </a:solidFill>
              </a:rPr>
              <a:t>влево - вправо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1\Desktop\физрук\чурук физрук\IMG_20150311_192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280" y="1357298"/>
            <a:ext cx="7911247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Для массажа спины и шеи</a:t>
            </a:r>
            <a:endParaRPr lang="ru-RU" dirty="0"/>
          </a:p>
        </p:txBody>
      </p:sp>
      <p:pic>
        <p:nvPicPr>
          <p:cNvPr id="8194" name="Picture 2" descr="C:\Users\1\Desktop\физрук\чурук физрук\IMG_20150311_192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269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Коса</vt:lpstr>
      <vt:lpstr>«Коса»</vt:lpstr>
      <vt:lpstr>«КосА» – многофункциональный спортивный инвентарь. Их можно использовать в упражнениях: «Пройди по косе» для массажа стоп прямо и боком </vt:lpstr>
      <vt:lpstr>«ПРЫЖКИ через косу» - используется как скакалка</vt:lpstr>
      <vt:lpstr>«Перепрыгни препятствие» - в натянутом горизонтальном положении </vt:lpstr>
      <vt:lpstr>Перепрыгивание через косу </vt:lpstr>
      <vt:lpstr>«ПОДЛЕЗАНИЕ ПОД ПРЕПЯТСТВИЕ»</vt:lpstr>
      <vt:lpstr>«Прыжки змейкой» влево - вправо</vt:lpstr>
      <vt:lpstr>Для массажа спины и шеи</vt:lpstr>
      <vt:lpstr>Используется для массажа ладоней и развития мелкой моторики рук</vt:lpstr>
      <vt:lpstr>«Лошадки» - два участника берутся за концы «косы» и бегут рядом, а третий держится за середину несколько сзади или наоборот один конек и два наездника </vt:lpstr>
      <vt:lpstr>Перетягивание каната</vt:lpstr>
      <vt:lpstr>«Давай померимся силами»</vt:lpstr>
      <vt:lpstr> «Кручу - верчу» -Игроки встают в круг на расстоянии длины «косы» от центра; один игрок в центре круга быстро вращается вместе с «косой», взяв ее за один конец, а остальные перепрыгивают. Постепенно выбывают из игры те, кто задевают за край «косы»</vt:lpstr>
      <vt:lpstr>«прыжки в длину»</vt:lpstr>
      <vt:lpstr>В эстафетах: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2015-03-12T05:38:23Z</dcterms:created>
  <dcterms:modified xsi:type="dcterms:W3CDTF">2016-04-05T05:46:54Z</dcterms:modified>
</cp:coreProperties>
</file>