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1" r:id="rId3"/>
    <p:sldId id="292" r:id="rId4"/>
    <p:sldId id="290" r:id="rId5"/>
    <p:sldId id="272" r:id="rId6"/>
    <p:sldId id="261" r:id="rId7"/>
    <p:sldId id="294" r:id="rId8"/>
    <p:sldId id="29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10" name="Picture 6" descr="http://img-2007-10.photosight.ru/11/23499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12">
        <p:circle/>
      </p:transition>
    </mc:Choice>
    <mc:Fallback xmlns="">
      <p:transition spd="slow" advTm="22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img.animal-photos.ru/birds/hazelgrouse/hazelgrouse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89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storage.surfingbird.ru/s/13/10/24/2/r2_dTeP87059_orig_3074ac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14">
        <p:fade/>
      </p:transition>
    </mc:Choice>
    <mc:Fallback xmlns="">
      <p:transition spd="med" advTm="33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132" name="AutoShape 4" descr="http://img-2006-10.photosight.ru/12/1699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8" name="Picture 10" descr="http://www.stihi.ru/pics/2015/10/27/34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50">
        <p:fade/>
      </p:transition>
    </mc:Choice>
    <mc:Fallback xmlns="">
      <p:transition spd="med" advTm="34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hitalnya.ru/upload2/246/11ec77721c79203b3eacf47342022f7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95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s628128.vk.me/v628128940/11ffe/PfQPjmY0rQ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13">
        <p:split orient="vert"/>
      </p:transition>
    </mc:Choice>
    <mc:Fallback xmlns="">
      <p:transition spd="slow" advTm="291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g23.dreamies.de/img/597/b/dgyu3l4toh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66">
        <p:fade/>
      </p:transition>
    </mc:Choice>
    <mc:Fallback xmlns="">
      <p:transition spd="med" advTm="31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dream-wallpaper.com/free-wallpaper/animal-wallpaper/cute-squirrel-wallpaper/1680x1050/free-wallpaper-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41168"/>
            <a:ext cx="8229600" cy="1916832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rgbClr val="FFFF00"/>
                </a:solidFill>
                <a:latin typeface="Gabriola" pitchFamily="82" charset="0"/>
              </a:rPr>
              <a:t>Спасибо за внимание!</a:t>
            </a:r>
            <a:endParaRPr lang="ru-RU" sz="5400" b="1" dirty="0">
              <a:solidFill>
                <a:srgbClr val="FFFF00"/>
              </a:solidFill>
              <a:latin typeface="Gabriola" pitchFamily="82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92">
        <p:split orient="vert"/>
      </p:transition>
    </mc:Choice>
    <mc:Fallback xmlns="">
      <p:transition spd="slow" advTm="1409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</Words>
  <Application>Microsoft Office PowerPoint</Application>
  <PresentationFormat>Экран (4:3)</PresentationFormat>
  <Paragraphs>1</Paragraphs>
  <Slides>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Сергеевич Соколов – Микитов «РУССКИЙ ЛЕС»</dc:title>
  <dc:creator>Наталья</dc:creator>
  <cp:lastModifiedBy>Lenovo</cp:lastModifiedBy>
  <cp:revision>31</cp:revision>
  <dcterms:created xsi:type="dcterms:W3CDTF">2016-03-20T13:21:12Z</dcterms:created>
  <dcterms:modified xsi:type="dcterms:W3CDTF">2016-04-05T11:06:44Z</dcterms:modified>
</cp:coreProperties>
</file>