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3" r:id="rId3"/>
    <p:sldId id="280" r:id="rId4"/>
    <p:sldId id="268" r:id="rId5"/>
    <p:sldId id="284" r:id="rId6"/>
    <p:sldId id="281" r:id="rId7"/>
    <p:sldId id="285" r:id="rId8"/>
    <p:sldId id="286" r:id="rId9"/>
    <p:sldId id="288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nterestingblog.ru/wp-content/uploads/2015/10/tenebra_ImpressiveNatureWallpapers2015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8">
        <p:dissolve/>
      </p:transition>
    </mc:Choice>
    <mc:Fallback xmlns="">
      <p:transition spd="slow" advTm="200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www.fonstola.ru/pic/201503/1600x900/fonstola.ru-1695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95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i33.tinypic.com/14j5nh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82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2.bp.blogspot.com/-fjK6Wpo0iLw/TrknjCVL_7I/AAAAAAAAAZo/u-V4eW1sqvM/s1600/IMG_6170_RA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54">
        <p:split orient="vert"/>
      </p:transition>
    </mc:Choice>
    <mc:Fallback xmlns="">
      <p:transition spd="slow" advTm="145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wpt.ru/uploads/presentation_screenshots/82f5a3b8409e6a7359be9b36304b81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64">
        <p14:ripple/>
      </p:transition>
    </mc:Choice>
    <mc:Fallback xmlns="">
      <p:transition spd="slow" advTm="2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img1.liveinternet.ru/images/attach/b/4/117/197/117197359_5227673_91660286_large_6bA9ka9Tt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56">
        <p:blinds dir="vert"/>
      </p:transition>
    </mc:Choice>
    <mc:Fallback xmlns="">
      <p:transition spd="slow" advTm="245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zhaba.ru/storage-10667/images-1117/62b0400b190cbb0db20f6a80905b83b7_51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17">
        <p:dissolve/>
      </p:transition>
    </mc:Choice>
    <mc:Fallback xmlns="">
      <p:transition spd="slow" advTm="161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mrwallpaper.com/wallpapers/Autumn-Forest-Glade-1440x9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4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8" name="Picture 6" descr="http://literklubisety.ucoz.com/podarki/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2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http://lifeglobe.net/media/entry/0/different13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63">
        <p:split orient="vert"/>
      </p:transition>
    </mc:Choice>
    <mc:Fallback xmlns="">
      <p:transition spd="slow" advTm="28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0</Words>
  <Application>Microsoft Office PowerPoint</Application>
  <PresentationFormat>Экран (4:3)</PresentationFormat>
  <Paragraphs>0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Соколов – Микитов «РУССКИЙ ЛЕС»</dc:title>
  <dc:creator>Наталья</dc:creator>
  <cp:lastModifiedBy>Lenovo</cp:lastModifiedBy>
  <cp:revision>29</cp:revision>
  <dcterms:created xsi:type="dcterms:W3CDTF">2016-03-20T13:21:12Z</dcterms:created>
  <dcterms:modified xsi:type="dcterms:W3CDTF">2016-04-05T11:05:33Z</dcterms:modified>
</cp:coreProperties>
</file>