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2" r:id="rId2"/>
    <p:sldId id="269" r:id="rId3"/>
    <p:sldId id="273" r:id="rId4"/>
    <p:sldId id="274" r:id="rId5"/>
    <p:sldId id="276" r:id="rId6"/>
    <p:sldId id="277" r:id="rId7"/>
    <p:sldId id="270" r:id="rId8"/>
    <p:sldId id="275" r:id="rId9"/>
    <p:sldId id="278" r:id="rId10"/>
    <p:sldId id="281" r:id="rId11"/>
    <p:sldId id="284" r:id="rId12"/>
    <p:sldId id="28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25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5" autoAdjust="0"/>
    <p:restoredTop sz="94660"/>
  </p:normalViewPr>
  <p:slideViewPr>
    <p:cSldViewPr>
      <p:cViewPr varScale="1">
        <p:scale>
          <a:sx n="86" d="100"/>
          <a:sy n="86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82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A0C45-3834-438A-9614-AA653D545DD7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3032E-AE1D-4E69-88AA-FC16FE058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73B04-FFBE-4E5A-812E-179B519F1CCE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81ACA-3772-45DA-B18A-3EAE783BC4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img-fotki.yandex.ru/get/4001/iriska-kuz.2f/0_1483a_e08fec81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31378"/>
          </a:xfrm>
          <a:prstGeom prst="rect">
            <a:avLst/>
          </a:prstGeom>
          <a:noFill/>
        </p:spPr>
      </p:pic>
    </p:spTree>
  </p:cSld>
  <p:clrMapOvr>
    <a:masterClrMapping/>
  </p:clrMapOvr>
  <p:transition advTm="4462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http://logist.artphoto.pro/photo.ashx?photoid=310682&amp;type=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6614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oboi.kards.qip.ru/images/wallpaper/62/b8/112738_1680_10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7503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http://wallpapers-fenix.eu/full/141212/1436489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4039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://tvoynovogrudok.ru/wp-content/uploads/2013/04/8209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962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oligo.ucoz.ru/1vesn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7597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www.goodwp.com/images/201303/goodwp.com_2767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929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mg1.liveinternet.ru/images/attach/c/0/121/677/121677721_IMG_98511024x7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430">
    <p:cover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photo.7ya.ru/ph/2012/4/23/13352117868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257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fs00.infourok.ru/images/doc/101/119634/img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850"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adm-mosrentgen.ru/wp-content/uploads/2015/11/1024-1024x8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88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kursk-izvestia.ru/storage/press/big/2015/06/08/566e22bc6e39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9063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Антон Павлович Чехов «ВЕСНОЙ»</dc:title>
  <dc:creator>Наталья</dc:creator>
  <cp:lastModifiedBy>Наталья</cp:lastModifiedBy>
  <cp:revision>31</cp:revision>
  <dcterms:created xsi:type="dcterms:W3CDTF">2016-03-17T15:58:44Z</dcterms:created>
  <dcterms:modified xsi:type="dcterms:W3CDTF">2016-04-05T16:39:18Z</dcterms:modified>
</cp:coreProperties>
</file>