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6" r:id="rId3"/>
    <p:sldId id="257" r:id="rId4"/>
    <p:sldId id="259" r:id="rId5"/>
    <p:sldId id="260" r:id="rId6"/>
    <p:sldId id="263" r:id="rId7"/>
    <p:sldId id="271" r:id="rId8"/>
    <p:sldId id="264" r:id="rId9"/>
    <p:sldId id="265" r:id="rId10"/>
    <p:sldId id="261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 autoAdjust="0"/>
    <p:restoredTop sz="94660"/>
  </p:normalViewPr>
  <p:slideViewPr>
    <p:cSldViewPr>
      <p:cViewPr varScale="1">
        <p:scale>
          <a:sx n="86" d="100"/>
          <a:sy n="86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A0C45-3834-438A-9614-AA653D545DD7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032E-AE1D-4E69-88AA-FC16FE058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3B04-FFBE-4E5A-812E-179B519F1CCE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1ACA-3772-45DA-B18A-3EAE783BC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59;&#1047;&#1067;&#1050;&#1040;\&#1050;&#1072;&#1083;&#1080;&#1085;&#1072;_&#1082;&#1088;&#1072;&#1089;&#1085;&#1072;&#1103;_-_&#1047;&#1072;_&#1090;&#1080;&#1093;&#1086;&#1081;_&#1088;&#1077;&#1082;&#1086;&#1081;_(-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it-yaz.ru/pars_docs/refs/97/96800/96800_html_m4ed553fc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Антон Павлович Чехов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8800" b="1" dirty="0" smtClean="0">
                <a:solidFill>
                  <a:schemeClr val="tx2"/>
                </a:solidFill>
                <a:latin typeface="Segoe Print" pitchFamily="2" charset="0"/>
              </a:rPr>
              <a:t>«ВЕСНОЙ»</a:t>
            </a:r>
            <a:endParaRPr lang="ru-RU" sz="88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6" name="Калина_красная_-_За_тихой_рекой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11952" y="6553200"/>
            <a:ext cx="432048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3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joinfo.ua/images/news/2016/02/56cc051d36631_413264-1680x1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04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heart.at.ua/_ph/9/8629986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01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eacom.ru/v1460/c/n_CnyKmVjT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522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govorun26.ru/uploads/news/55363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303026"/>
          </a:xfrm>
          <a:prstGeom prst="rect">
            <a:avLst/>
          </a:prstGeom>
          <a:noFill/>
        </p:spPr>
      </p:pic>
    </p:spTree>
  </p:cSld>
  <p:clrMapOvr>
    <a:masterClrMapping/>
  </p:clrMapOvr>
  <p:transition advTm="3401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oboi-na-stol.com/pub/original_images/oboi-na-stol.com-239708-peyzazhi-zima-peyzazh-reka-les-landscapes-nature-winter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178">
    <p:pull dir="d"/>
    <p:sndAc>
      <p:stSnd>
        <p:snd r:embed="rId2" name="Записанный звук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3.bp.blogspot.com/-UhvFlmGaIGg/UxgjrvWVcqI/AAAAAAAADxc/ECXtgcP1bxE/s1600/97986525_large_vesn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63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c.pics.livejournal.com/boro7ka/15611784/89341/89341_origina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92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ache.osta.ee/iv2/auctions/1_1_1132724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39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selfrealization.info/attachments/%D0%BF%D0%BE%D0%B4%D1%81%D0%BD%D0%B5%D0%B6%D0%BD%D0%B8%D0%BA-jpg.1610/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51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ygZLO4Cct1c/VPHbQOJEi4I/AAAAAAAAmq8/A72IwMefKt4/s1600/2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04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namonitore.ru/uploads/catalog/nature/goluboe_nebo_1_144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36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strelec-club.ucoz.ru/_fr/11/890652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57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</Words>
  <Application>Microsoft Office PowerPoint</Application>
  <PresentationFormat>Экран (4:3)</PresentationFormat>
  <Paragraphs>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Антон Павлович Чехов «ВЕСНОЙ»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 «ВЕСНОЙ»</dc:title>
  <dc:creator>Наталья</dc:creator>
  <cp:lastModifiedBy>Наталья</cp:lastModifiedBy>
  <cp:revision>31</cp:revision>
  <dcterms:created xsi:type="dcterms:W3CDTF">2016-03-17T15:58:44Z</dcterms:created>
  <dcterms:modified xsi:type="dcterms:W3CDTF">2016-04-05T16:38:51Z</dcterms:modified>
</cp:coreProperties>
</file>