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55" d="100"/>
          <a:sy n="55" d="100"/>
        </p:scale>
        <p:origin x="402" y="4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98605-2322-4922-9BFB-7B8D43BC1D1E}" type="datetimeFigureOut">
              <a:rPr lang="ru-RU" smtClean="0"/>
              <a:t>22.01.2016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A0789-0B41-4828-83C0-0C48D86DD0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71612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98605-2322-4922-9BFB-7B8D43BC1D1E}" type="datetimeFigureOut">
              <a:rPr lang="ru-RU" smtClean="0"/>
              <a:t>22.01.2016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A0789-0B41-4828-83C0-0C48D86DD0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38893752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98605-2322-4922-9BFB-7B8D43BC1D1E}" type="datetimeFigureOut">
              <a:rPr lang="ru-RU" smtClean="0"/>
              <a:t>22.01.2016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A0789-0B41-4828-83C0-0C48D86DD0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1777673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98605-2322-4922-9BFB-7B8D43BC1D1E}" type="datetimeFigureOut">
              <a:rPr lang="ru-RU" smtClean="0"/>
              <a:t>22.01.2016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A0789-0B41-4828-83C0-0C48D86DD0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1479033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98605-2322-4922-9BFB-7B8D43BC1D1E}" type="datetimeFigureOut">
              <a:rPr lang="ru-RU" smtClean="0"/>
              <a:t>22.01.2016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A0789-0B41-4828-83C0-0C48D86DD0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571385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98605-2322-4922-9BFB-7B8D43BC1D1E}" type="datetimeFigureOut">
              <a:rPr lang="ru-RU" smtClean="0"/>
              <a:t>22.01.2016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A0789-0B41-4828-83C0-0C48D86DD0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9617615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98605-2322-4922-9BFB-7B8D43BC1D1E}" type="datetimeFigureOut">
              <a:rPr lang="ru-RU" smtClean="0"/>
              <a:t>22.01.2016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A0789-0B41-4828-83C0-0C48D86DD0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9305224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98605-2322-4922-9BFB-7B8D43BC1D1E}" type="datetimeFigureOut">
              <a:rPr lang="ru-RU" smtClean="0"/>
              <a:t>22.01.2016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A0789-0B41-4828-83C0-0C48D86DD0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740197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98605-2322-4922-9BFB-7B8D43BC1D1E}" type="datetimeFigureOut">
              <a:rPr lang="ru-RU" smtClean="0"/>
              <a:t>22.01.2016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A0789-0B41-4828-83C0-0C48D86DD0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643191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98605-2322-4922-9BFB-7B8D43BC1D1E}" type="datetimeFigureOut">
              <a:rPr lang="ru-RU" smtClean="0"/>
              <a:t>22.01.2016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A0789-0B41-4828-83C0-0C48D86DD0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768391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98605-2322-4922-9BFB-7B8D43BC1D1E}" type="datetimeFigureOut">
              <a:rPr lang="ru-RU" smtClean="0"/>
              <a:t>22.01.2016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8A0789-0B41-4828-83C0-0C48D86DD0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5858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70000"/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E98605-2322-4922-9BFB-7B8D43BC1D1E}" type="datetimeFigureOut">
              <a:rPr lang="ru-RU" smtClean="0"/>
              <a:t>22.01.2016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8A0789-0B41-4828-83C0-0C48D86DD03C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4551577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gif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jpg"/><Relationship Id="rId3" Type="http://schemas.openxmlformats.org/officeDocument/2006/relationships/slide" Target="slide4.xml"/><Relationship Id="rId7" Type="http://schemas.openxmlformats.org/officeDocument/2006/relationships/slide" Target="slide8.xml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5" Type="http://schemas.openxmlformats.org/officeDocument/2006/relationships/slide" Target="slide6.xml"/><Relationship Id="rId4" Type="http://schemas.openxmlformats.org/officeDocument/2006/relationships/slide" Target="slide5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jpg"/><Relationship Id="rId4" Type="http://schemas.openxmlformats.org/officeDocument/2006/relationships/image" Target="../media/image6.jp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slide" Target="slide2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hyperlink" Target="http://fs.nashaucheba.ru/docs/270/index-1107804.html" TargetMode="External"/><Relationship Id="rId3" Type="http://schemas.openxmlformats.org/officeDocument/2006/relationships/hyperlink" Target="http://thebestartt.com/fon-dlya-prezentacii-den-znaniy" TargetMode="External"/><Relationship Id="rId7" Type="http://schemas.openxmlformats.org/officeDocument/2006/relationships/hyperlink" Target="http://stranakids.ru/stihi-pro-bukvy" TargetMode="External"/><Relationship Id="rId2" Type="http://schemas.openxmlformats.org/officeDocument/2006/relationships/hyperlink" Target="http://fanparty.ru/fanclubs/sovetskie-multfilmi" TargetMode="External"/><Relationship Id="rId1" Type="http://schemas.openxmlformats.org/officeDocument/2006/relationships/slideLayout" Target="../slideLayouts/slideLayout7.xml"/><Relationship Id="rId6" Type="http://schemas.openxmlformats.org/officeDocument/2006/relationships/hyperlink" Target="http://mamaschool.ru/stixi-i-pesni/stixi-pro-bukvu-a" TargetMode="External"/><Relationship Id="rId5" Type="http://schemas.openxmlformats.org/officeDocument/2006/relationships/hyperlink" Target="https://www.stihi.ru/pics/2008/01/18/2555.gif" TargetMode="External"/><Relationship Id="rId4" Type="http://schemas.openxmlformats.org/officeDocument/2006/relationships/hyperlink" Target="https://otvet.mail.ru/question/183113955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919045" y="2356579"/>
            <a:ext cx="5432633" cy="1422817"/>
          </a:xfrm>
        </p:spPr>
        <p:txBody>
          <a:bodyPr>
            <a:normAutofit/>
          </a:bodyPr>
          <a:lstStyle/>
          <a:p>
            <a:r>
              <a:rPr lang="ru-RU" sz="96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Буква</a:t>
            </a:r>
            <a:endParaRPr lang="ru-RU" sz="9600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3152493" y="5309498"/>
            <a:ext cx="5199185" cy="1459523"/>
          </a:xfrm>
        </p:spPr>
        <p:txBody>
          <a:bodyPr>
            <a:normAutofit fontScale="92500" lnSpcReduction="20000"/>
          </a:bodyPr>
          <a:lstStyle/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"Обучению грамоте" 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1 класс</a:t>
            </a:r>
            <a:endParaRPr lang="ru-RU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Лоренц </a:t>
            </a:r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С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ветлана Ивановна</a:t>
            </a:r>
          </a:p>
          <a:p>
            <a:r>
              <a:rPr lang="ru-RU" dirty="0">
                <a:latin typeface="Arial" panose="020B0604020202020204" pitchFamily="34" charset="0"/>
                <a:cs typeface="Arial" panose="020B0604020202020204" pitchFamily="34" charset="0"/>
              </a:rPr>
              <a:t>у</a:t>
            </a:r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читель начальных классов </a:t>
            </a:r>
          </a:p>
          <a:p>
            <a:r>
              <a:rPr lang="ru-RU" dirty="0" smtClean="0">
                <a:latin typeface="Arial" panose="020B0604020202020204" pitchFamily="34" charset="0"/>
                <a:cs typeface="Arial" panose="020B0604020202020204" pitchFamily="34" charset="0"/>
              </a:rPr>
              <a:t>МАОУ СОШ№67 г Тюмени</a:t>
            </a:r>
            <a:endParaRPr lang="ru-RU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379946" y="2560027"/>
            <a:ext cx="2566638" cy="396884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45923" y="869082"/>
            <a:ext cx="5500189" cy="51701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898302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4157106" y="874389"/>
            <a:ext cx="10783957" cy="5355328"/>
          </a:xfrm>
        </p:spPr>
        <p:txBody>
          <a:bodyPr/>
          <a:lstStyle/>
          <a:p>
            <a:pPr marL="0" indent="0">
              <a:buNone/>
            </a:pPr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2" action="ppaction://hlinksldjump"/>
              </a:rPr>
              <a:t>На что похожа буква А</a:t>
            </a:r>
            <a:endParaRPr lang="ru-RU" sz="4000" b="1" dirty="0" smtClean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40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3" action="ppaction://hlinksldjump"/>
              </a:rPr>
              <a:t>Весёлые стихи</a:t>
            </a:r>
            <a:endParaRPr lang="ru-RU" sz="4000" b="1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4" action="ppaction://hlinksldjump"/>
              </a:rPr>
              <a:t>Скороговорки</a:t>
            </a:r>
            <a:endParaRPr lang="ru-RU" sz="4000" b="1" dirty="0" smtClean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5" action="ppaction://hlinksldjump"/>
              </a:rPr>
              <a:t>Пословицы и поговорки</a:t>
            </a:r>
            <a:endParaRPr lang="ru-RU" sz="4000" b="1" dirty="0" smtClean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6" action="ppaction://hlinksldjump"/>
              </a:rPr>
              <a:t>Ребусы</a:t>
            </a:r>
            <a:endParaRPr lang="ru-RU" sz="4000" b="1" dirty="0" smtClean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ru-RU" sz="40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  <a:hlinkClick r:id="rId7" action="ppaction://hlinksldjump"/>
              </a:rPr>
              <a:t>Словарь</a:t>
            </a:r>
            <a:endParaRPr lang="ru-RU" sz="4000" b="1" dirty="0" smtClean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ru-RU" dirty="0"/>
          </a:p>
        </p:txBody>
      </p:sp>
      <p:pic>
        <p:nvPicPr>
          <p:cNvPr id="2" name="Рисунок 1"/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4354" y="2731426"/>
            <a:ext cx="2567353" cy="39683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63323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Управляющая кнопка: домой 2">
            <a:hlinkClick r:id="rId2" action="ppaction://hlinksldjump" highlightClick="1"/>
          </p:cNvPr>
          <p:cNvSpPr/>
          <p:nvPr/>
        </p:nvSpPr>
        <p:spPr>
          <a:xfrm>
            <a:off x="11043138" y="5627077"/>
            <a:ext cx="984739" cy="873873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4" name="Рисунок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5420" y="2889160"/>
            <a:ext cx="2566638" cy="3968840"/>
          </a:xfrm>
          <a:prstGeom prst="rect">
            <a:avLst/>
          </a:prstGeom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792058" y="2986485"/>
            <a:ext cx="7090852" cy="3774189"/>
          </a:xfrm>
          <a:prstGeom prst="rect">
            <a:avLst/>
          </a:prstGeom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165100" h="63500" prst="artDeco"/>
            <a:contourClr>
              <a:srgbClr val="FFFFFF"/>
            </a:contourClr>
          </a:sp3d>
        </p:spPr>
      </p:pic>
      <p:sp>
        <p:nvSpPr>
          <p:cNvPr id="8" name="Прямоугольник 7"/>
          <p:cNvSpPr/>
          <p:nvPr/>
        </p:nvSpPr>
        <p:spPr>
          <a:xfrm>
            <a:off x="2936631" y="221489"/>
            <a:ext cx="8106507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Буква А, буква А –</a:t>
            </a:r>
          </a:p>
          <a:p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Алфавита голова.</a:t>
            </a:r>
          </a:p>
          <a:p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Знает Вова,</a:t>
            </a:r>
          </a:p>
          <a:p>
            <a:r>
              <a:rPr lang="ru-RU" sz="36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                    знает Света,</a:t>
            </a:r>
          </a:p>
          <a:p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 похожа на ракету.</a:t>
            </a:r>
            <a:endParaRPr lang="ru-RU" sz="3600" dirty="0"/>
          </a:p>
        </p:txBody>
      </p:sp>
    </p:spTree>
    <p:extLst>
      <p:ext uri="{BB962C8B-B14F-4D97-AF65-F5344CB8AC3E}">
        <p14:creationId xmlns:p14="http://schemas.microsoft.com/office/powerpoint/2010/main" val="23956153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домой 1">
            <a:hlinkClick r:id="rId2" action="ppaction://hlinksldjump" highlightClick="1"/>
          </p:cNvPr>
          <p:cNvSpPr/>
          <p:nvPr/>
        </p:nvSpPr>
        <p:spPr>
          <a:xfrm>
            <a:off x="10853530" y="5605670"/>
            <a:ext cx="874644" cy="79513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0250" y="2889160"/>
            <a:ext cx="2566638" cy="396884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756888" y="211015"/>
            <a:ext cx="6193608" cy="649408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Букву А</a:t>
            </a:r>
            <a:b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За первой партой</a:t>
            </a:r>
            <a:b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Посадили перед картой,</a:t>
            </a:r>
            <a:b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 на карте вся земля -</a:t>
            </a:r>
            <a:b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Реки, горы и поля.</a:t>
            </a:r>
            <a:b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спросили, кем она</a:t>
            </a:r>
            <a:b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Стать мечтает, буква А?</a:t>
            </a:r>
            <a:b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</a:t>
            </a:r>
            <a:r>
              <a:rPr lang="ru-RU" sz="32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 хочу быть агрономом,</a:t>
            </a:r>
            <a:br>
              <a:rPr lang="ru-RU" sz="32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Я смогу и астрономом,</a:t>
            </a:r>
            <a:br>
              <a:rPr lang="ru-RU" sz="32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Архитектором, артистом</a:t>
            </a:r>
            <a:br>
              <a:rPr lang="ru-RU" sz="32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 еще … аквалангистом!..</a:t>
            </a:r>
            <a:br>
              <a:rPr lang="ru-RU" sz="32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 какие вы слова</a:t>
            </a:r>
            <a:br>
              <a:rPr lang="ru-RU" sz="32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ru-RU" sz="32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Знаете на букву А?</a:t>
            </a:r>
          </a:p>
        </p:txBody>
      </p:sp>
    </p:spTree>
    <p:extLst>
      <p:ext uri="{BB962C8B-B14F-4D97-AF65-F5344CB8AC3E}">
        <p14:creationId xmlns:p14="http://schemas.microsoft.com/office/powerpoint/2010/main" val="29738235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домой 1">
            <a:hlinkClick r:id="rId2" action="ppaction://hlinksldjump" highlightClick="1"/>
          </p:cNvPr>
          <p:cNvSpPr/>
          <p:nvPr/>
        </p:nvSpPr>
        <p:spPr>
          <a:xfrm>
            <a:off x="10747513" y="5393635"/>
            <a:ext cx="901148" cy="967410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225419" y="2889160"/>
            <a:ext cx="2566638" cy="396884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2661138" y="978097"/>
            <a:ext cx="6201508" cy="123756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</a:rPr>
              <a:t>Астронавты на орбите.</a:t>
            </a:r>
            <a:r>
              <a:rPr lang="ru-RU" sz="3600" b="1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sz="3600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36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</a:rPr>
              <a:t>Акробаты на Арбате.</a:t>
            </a:r>
            <a:endParaRPr lang="ru-RU" sz="3600" b="1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>
          <a:xfrm>
            <a:off x="4167554" y="3112477"/>
            <a:ext cx="612530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</a:rPr>
              <a:t>Аист нам доставил груз:</a:t>
            </a:r>
            <a:r>
              <a:rPr lang="ru-RU" sz="3600" b="1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sz="3600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3600" b="1" dirty="0" err="1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</a:rPr>
              <a:t>Аппетитнейший</a:t>
            </a:r>
            <a:r>
              <a:rPr lang="ru-RU" sz="36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</a:rPr>
              <a:t> арбуз,</a:t>
            </a:r>
            <a:r>
              <a:rPr lang="ru-RU" sz="3600" b="1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sz="3600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36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</a:rPr>
              <a:t>Ананасы, мандарины,</a:t>
            </a:r>
            <a:r>
              <a:rPr lang="ru-RU" sz="3600" b="1" dirty="0">
                <a:solidFill>
                  <a:schemeClr val="accent2">
                    <a:lumMod val="50000"/>
                  </a:schemeClr>
                </a:solidFill>
              </a:rPr>
              <a:t/>
            </a:r>
            <a:br>
              <a:rPr lang="ru-RU" sz="3600" b="1" dirty="0">
                <a:solidFill>
                  <a:schemeClr val="accent2">
                    <a:lumMod val="50000"/>
                  </a:schemeClr>
                </a:solidFill>
              </a:rPr>
            </a:br>
            <a:r>
              <a:rPr lang="ru-RU" sz="36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</a:rPr>
              <a:t>Абрикосы, апельсины!</a:t>
            </a:r>
            <a:endParaRPr lang="ru-RU" sz="3600" b="1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579128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домой 1">
            <a:hlinkClick r:id="rId2" action="ppaction://hlinksldjump" highlightClick="1"/>
          </p:cNvPr>
          <p:cNvSpPr/>
          <p:nvPr/>
        </p:nvSpPr>
        <p:spPr>
          <a:xfrm>
            <a:off x="10866783" y="5459896"/>
            <a:ext cx="848139" cy="980661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313343" y="3027196"/>
            <a:ext cx="2566638" cy="3968840"/>
          </a:xfrm>
          <a:prstGeom prst="rect">
            <a:avLst/>
          </a:prstGeom>
        </p:spPr>
      </p:pic>
      <p:sp>
        <p:nvSpPr>
          <p:cNvPr id="4" name="Прямоугольник 3"/>
          <p:cNvSpPr/>
          <p:nvPr/>
        </p:nvSpPr>
        <p:spPr>
          <a:xfrm>
            <a:off x="3727940" y="1872295"/>
            <a:ext cx="9355016" cy="313932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Азбука – к мудрости </a:t>
            </a:r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ступенька.</a:t>
            </a:r>
          </a:p>
          <a:p>
            <a:r>
              <a:rPr lang="ru-RU" dirty="0" smtClean="0">
                <a:solidFill>
                  <a:srgbClr val="333333"/>
                </a:solidFill>
                <a:latin typeface="Helvetica" panose="020B0604020202020204" pitchFamily="34" charset="0"/>
              </a:rPr>
              <a:t>.</a:t>
            </a:r>
          </a:p>
          <a:p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Аккуратность</a:t>
            </a:r>
            <a:r>
              <a:rPr lang="ru-RU" sz="3600" dirty="0" smtClean="0">
                <a:solidFill>
                  <a:srgbClr val="333333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человека красит.</a:t>
            </a:r>
          </a:p>
          <a:p>
            <a:endParaRPr lang="ru-RU" sz="3600" b="1" dirty="0" smtClean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Не та дружба сильна, </a:t>
            </a:r>
          </a:p>
          <a:p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Что в словах заключена.</a:t>
            </a:r>
            <a:endParaRPr lang="ru-RU" sz="3600" b="1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8793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домой 1">
            <a:hlinkClick r:id="rId2" action="ppaction://hlinksldjump" highlightClick="1"/>
          </p:cNvPr>
          <p:cNvSpPr/>
          <p:nvPr/>
        </p:nvSpPr>
        <p:spPr>
          <a:xfrm>
            <a:off x="10827026" y="5459896"/>
            <a:ext cx="927653" cy="1086679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37496" y="2889160"/>
            <a:ext cx="2566638" cy="3968840"/>
          </a:xfrm>
          <a:prstGeom prst="rect">
            <a:avLst/>
          </a:prstGeom>
        </p:spPr>
      </p:pic>
      <p:pic>
        <p:nvPicPr>
          <p:cNvPr id="4" name="Рисунок 3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4087" y="175845"/>
            <a:ext cx="3736528" cy="2802397"/>
          </a:xfrm>
          <a:prstGeom prst="rect">
            <a:avLst/>
          </a:prstGeom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</p:pic>
      <p:pic>
        <p:nvPicPr>
          <p:cNvPr id="5" name="Рисунок 4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4087" y="3622431"/>
            <a:ext cx="3863520" cy="2897640"/>
          </a:xfrm>
          <a:prstGeom prst="rect">
            <a:avLst/>
          </a:prstGeom>
          <a:ln>
            <a:noFill/>
          </a:ln>
          <a:effectLst>
            <a:glow rad="101600">
              <a:schemeClr val="accent5">
                <a:satMod val="175000"/>
                <a:alpha val="40000"/>
              </a:schemeClr>
            </a:glow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1379553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Управляющая кнопка: домой 1">
            <a:hlinkClick r:id="rId2" action="ppaction://hlinksldjump" highlightClick="1"/>
          </p:cNvPr>
          <p:cNvSpPr/>
          <p:nvPr/>
        </p:nvSpPr>
        <p:spPr>
          <a:xfrm>
            <a:off x="10760765" y="5406887"/>
            <a:ext cx="1007165" cy="960782"/>
          </a:xfrm>
          <a:prstGeom prst="actionButtonHo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3" name="Рисунок 2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49573" y="2872105"/>
            <a:ext cx="2566638" cy="3968840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3048000" y="1997839"/>
            <a:ext cx="8719930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endParaRPr lang="ru-RU" sz="36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464169" y="1600199"/>
            <a:ext cx="6172200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u="sng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Америку открывать  </a:t>
            </a:r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- говорить о том , что всем давно известно.</a:t>
            </a:r>
            <a:endParaRPr lang="ru-RU" sz="3600" b="1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4119642" y="3897405"/>
            <a:ext cx="6576646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3600" b="1" u="sng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С азов </a:t>
            </a:r>
            <a:r>
              <a:rPr lang="ru-RU" sz="3600" b="1" dirty="0" smtClean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– с начала, начинать с самого простого. </a:t>
            </a:r>
            <a:endParaRPr lang="ru-RU" sz="3600" b="1" dirty="0">
              <a:solidFill>
                <a:schemeClr val="accent2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014040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565031" y="1863969"/>
            <a:ext cx="9900138" cy="347409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u="sng" dirty="0">
                <a:solidFill>
                  <a:srgbClr val="0563C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2"/>
              </a:rPr>
              <a:t>http://fanparty.ru/fanclubs/sovetskie-multfilmi</a:t>
            </a:r>
            <a:r>
              <a:rPr lang="ru-RU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Незнайка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u="sng" dirty="0">
                <a:solidFill>
                  <a:srgbClr val="0563C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3"/>
              </a:rPr>
              <a:t>http://thebestartt.com/fon-dlya-prezentacii-den-znaniy</a:t>
            </a:r>
            <a:r>
              <a:rPr lang="ru-RU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фон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u="sng" dirty="0">
                <a:solidFill>
                  <a:srgbClr val="0563C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4"/>
              </a:rPr>
              <a:t>https://otvet.mail.ru/question/183113955</a:t>
            </a:r>
            <a:r>
              <a:rPr lang="ru-RU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Буква А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u="sng" dirty="0">
                <a:solidFill>
                  <a:srgbClr val="0563C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5"/>
              </a:rPr>
              <a:t>https://www.stihi.ru/pics/2008/01/18/2555.gif</a:t>
            </a:r>
            <a:r>
              <a:rPr lang="ru-RU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на что похожа буква А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u="sng" dirty="0">
                <a:solidFill>
                  <a:srgbClr val="0563C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6"/>
              </a:rPr>
              <a:t>http://mamaschool.ru/stixi-i-pesni/stixi-pro-bukvu-a</a:t>
            </a:r>
            <a:r>
              <a:rPr lang="ru-RU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 весёлые стихи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u="sng" dirty="0">
                <a:solidFill>
                  <a:srgbClr val="0563C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7"/>
              </a:rPr>
              <a:t>http://stranakids.ru/stihi-pro-bukvy</a:t>
            </a:r>
            <a:r>
              <a:rPr lang="ru-RU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скороговорки</a:t>
            </a:r>
          </a:p>
          <a:p>
            <a:pPr>
              <a:lnSpc>
                <a:spcPct val="107000"/>
              </a:lnSpc>
              <a:spcAft>
                <a:spcPts val="800"/>
              </a:spcAft>
            </a:pPr>
            <a:r>
              <a:rPr lang="ru-RU" sz="2400" u="sng" dirty="0">
                <a:solidFill>
                  <a:srgbClr val="0563C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  <a:hlinkClick r:id="rId8"/>
              </a:rPr>
              <a:t>http://fs.nashaucheba.ru/docs/270/index-1107804.html</a:t>
            </a:r>
            <a:r>
              <a:rPr lang="ru-RU" sz="2400" dirty="0"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ребусы</a:t>
            </a:r>
            <a:endParaRPr lang="ru-RU" sz="2400" dirty="0">
              <a:effectLst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</p:txBody>
      </p:sp>
      <p:sp>
        <p:nvSpPr>
          <p:cNvPr id="4" name="Прямоугольник 3"/>
          <p:cNvSpPr/>
          <p:nvPr/>
        </p:nvSpPr>
        <p:spPr>
          <a:xfrm>
            <a:off x="2284848" y="483549"/>
            <a:ext cx="6854890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3600" b="1" dirty="0">
                <a:solidFill>
                  <a:schemeClr val="accent2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Использованные материалы</a:t>
            </a:r>
          </a:p>
        </p:txBody>
      </p:sp>
    </p:spTree>
    <p:extLst>
      <p:ext uri="{BB962C8B-B14F-4D97-AF65-F5344CB8AC3E}">
        <p14:creationId xmlns:p14="http://schemas.microsoft.com/office/powerpoint/2010/main" val="36782064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118</TotalTime>
  <Words>144</Words>
  <Application>Microsoft Office PowerPoint</Application>
  <PresentationFormat>Широкоэкранный</PresentationFormat>
  <Paragraphs>35</Paragraphs>
  <Slides>9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4" baseType="lpstr">
      <vt:lpstr>Arial</vt:lpstr>
      <vt:lpstr>Calibri</vt:lpstr>
      <vt:lpstr>Calibri Light</vt:lpstr>
      <vt:lpstr>Helvetica</vt:lpstr>
      <vt:lpstr>Тема Office</vt:lpstr>
      <vt:lpstr>Буква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Времена года </dc:title>
  <dc:creator>Екатерина Лоренц</dc:creator>
  <cp:lastModifiedBy>Екатерина Лоренц</cp:lastModifiedBy>
  <cp:revision>21</cp:revision>
  <dcterms:created xsi:type="dcterms:W3CDTF">2016-01-21T14:16:55Z</dcterms:created>
  <dcterms:modified xsi:type="dcterms:W3CDTF">2016-01-22T14:55:07Z</dcterms:modified>
</cp:coreProperties>
</file>