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1" r:id="rId4"/>
    <p:sldId id="260" r:id="rId5"/>
    <p:sldId id="257" r:id="rId6"/>
    <p:sldId id="263" r:id="rId7"/>
    <p:sldId id="262" r:id="rId8"/>
    <p:sldId id="270" r:id="rId9"/>
    <p:sldId id="259" r:id="rId10"/>
    <p:sldId id="265" r:id="rId11"/>
    <p:sldId id="258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2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3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1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1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3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3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5560-F963-4841-83FE-EB0D864C2EF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C118-9C18-40AA-A6D7-79127D19E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967335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РИСУЕМ КОСМОС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22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41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5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2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28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56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984776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5157192"/>
            <a:ext cx="3600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81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4</cp:revision>
  <dcterms:created xsi:type="dcterms:W3CDTF">2016-04-06T16:15:49Z</dcterms:created>
  <dcterms:modified xsi:type="dcterms:W3CDTF">2016-04-06T18:29:27Z</dcterms:modified>
</cp:coreProperties>
</file>