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77A3315-7614-427F-9C36-361CDFA87F45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773E809-75B4-496F-96A9-B2B1D87CA24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73274"/>
          </a:xfrm>
        </p:spPr>
        <p:txBody>
          <a:bodyPr/>
          <a:lstStyle/>
          <a:p>
            <a:r>
              <a:rPr lang="ru-RU" dirty="0" smtClean="0"/>
              <a:t>Уважаемые </a:t>
            </a:r>
            <a:r>
              <a:rPr lang="ru-RU" dirty="0" err="1" smtClean="0"/>
              <a:t>родетили</a:t>
            </a:r>
            <a:r>
              <a:rPr lang="ru-RU" dirty="0" smtClean="0"/>
              <a:t> 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sz="5000" dirty="0"/>
              <a:t>           Весь день в детском саду дети живут, соблюдая определённый распорядок дня: завтрак, занятия, прогулки, обед, сон и т. д. Постарайтесь сохранять этот распорядок в выходные и праздничные дни. Отступление от режима допустимо лишь в пределах 30 минут. Соблюдение режима дня постепенно вырабатывает у ребёнка активное стремление выполнять режим самостоятельно, а это способствует формированию организованности, </a:t>
            </a:r>
            <a:r>
              <a:rPr lang="ru-RU" sz="5000" dirty="0" err="1"/>
              <a:t>самодисциплинированности</a:t>
            </a:r>
            <a:r>
              <a:rPr lang="ru-RU" sz="5000" dirty="0"/>
              <a:t>. У детей формируется чувство времени, умение экономить его.</a:t>
            </a:r>
          </a:p>
          <a:p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302977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624" y="116632"/>
            <a:ext cx="8928992" cy="1145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 забывайте , режим дня -это здоровье вашего ребенка 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78" y="1628800"/>
            <a:ext cx="8939336" cy="5434624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 </a:t>
            </a:r>
            <a:r>
              <a:rPr lang="ru-RU" sz="5600" dirty="0"/>
              <a:t>- Постарайтесь, чтобы ребёнок встал не позднее 9.00. Если вы хотите с ним позаниматься, помните, что для умственных занятий лучше всего подходят утренние часы с 10.00 до 12.00. Необходимо переключать ребёнка с одного вида деятельности на другой, длительность занятий должна составлять от 15 до 30 минут в зависимости от его возраста. Не забывайте о прогулках на свежем воздухе, используйте физические упражнения.</a:t>
            </a:r>
          </a:p>
          <a:p>
            <a:r>
              <a:rPr lang="ru-RU" sz="5600" dirty="0"/>
              <a:t>        -  Даже в холодное время года ребёнок должен гулять не менее 3-4 часов в день. Если погода неблагоприятна, прогулку можно сократить. Не кутайте ребёнка на прогулке, громоздкая одежда мешает двигаться. Вашему ребёнку будет неудобно кататься на горке, играть со своими сверстниками в подвижные игры. Также чрезмерное кутание ребёнка снижает приспособляемость детского организма к холоду, жаре, сопротивляемость к воздействию микробов. В тёплое время года ребёнок должен находиться на свежем воздухе практически целый день.</a:t>
            </a:r>
          </a:p>
          <a:p>
            <a:r>
              <a:rPr lang="ru-RU" sz="5600" dirty="0"/>
              <a:t>     -  Точно соблюдайте время приёма пищи. Питание ребёнка должно быть щадящим по способу приготовления и химическому составу (ограничение жареного, солёного, специй, пищевых добавок). Соблюдайте интервалы между приёмами пищи 3,5-4 часа. Не допускайте перекусов (печенье, конфеты, сладости, газировка). При несоблюдении интервалов нарушается нормальная желудочная секреция, снижается аппетит.</a:t>
            </a:r>
          </a:p>
          <a:p>
            <a:r>
              <a:rPr lang="ru-RU" sz="5600" dirty="0"/>
              <a:t>      -   В конце дня ограничьте физическую, умственную и эмоциональную активность. Перевозбуждение отрицательно влияет на сон. Не забывайте, что ребёнок не должен находиться у телевизора и компьютера более 15-20 минут, позаботьтесь о здоровье своего малыша.</a:t>
            </a:r>
          </a:p>
          <a:p>
            <a:r>
              <a:rPr lang="ru-RU" sz="5600" dirty="0"/>
              <a:t>Несоблюдение режима дня в выходные дни отражается на состоянии ребёнка в детском саду в понедельник: наблюдается повышенная возбудимость, или наоборот – утомлённость, вялость, ребёнку хочется подольше поспать днём</a:t>
            </a:r>
          </a:p>
          <a:p>
            <a:r>
              <a:rPr lang="ru-RU" sz="5600" dirty="0"/>
              <a:t> Старайтесь соблюдать режим в выходные дни, даже если отправляете ребёнка на несколько дней к родственникам.</a:t>
            </a:r>
          </a:p>
          <a:p>
            <a:pPr marL="64008" indent="0">
              <a:buNone/>
            </a:pPr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1533336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родителям о режиме дня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03548"/>
            <a:ext cx="7620000" cy="46352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86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836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405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Уважаемые родетили !!!</vt:lpstr>
      <vt:lpstr>НЕ забывайте , режим дня -это здоровье вашего ребенка !!!</vt:lpstr>
      <vt:lpstr>Рекомендации родителям о режиме дня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родетили !!!</dc:title>
  <dc:creator>User</dc:creator>
  <cp:lastModifiedBy>User</cp:lastModifiedBy>
  <cp:revision>1</cp:revision>
  <dcterms:created xsi:type="dcterms:W3CDTF">2015-04-02T17:42:15Z</dcterms:created>
  <dcterms:modified xsi:type="dcterms:W3CDTF">2015-04-02T17:49:37Z</dcterms:modified>
</cp:coreProperties>
</file>