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9" d="100"/>
          <a:sy n="69" d="100"/>
        </p:scale>
        <p:origin x="-1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9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6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94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6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83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7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1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3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0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2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1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8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0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F2BD-0CE6-4584-88F9-E2CCE81F01C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522388-F03B-4D62-B7D0-DC14DBE48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4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971" y="976045"/>
            <a:ext cx="8931477" cy="278429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Презен</a:t>
            </a:r>
            <a:r>
              <a:rPr lang="ru-RU" sz="4800" dirty="0" smtClean="0">
                <a:solidFill>
                  <a:srgbClr val="0070C0"/>
                </a:solidFill>
              </a:rPr>
              <a:t>тация </a:t>
            </a:r>
            <a:r>
              <a:rPr lang="ru-RU" sz="4800" dirty="0" smtClean="0">
                <a:solidFill>
                  <a:srgbClr val="0070C0"/>
                </a:solidFill>
              </a:rPr>
              <a:t>для родителей 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Нетрадиционное физкультурное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оборудование 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00B0F0"/>
                </a:solidFill>
              </a:rPr>
              <a:t>(использование </a:t>
            </a:r>
            <a:r>
              <a:rPr lang="ru-RU" sz="2400" b="1" i="1" dirty="0" err="1" smtClean="0">
                <a:solidFill>
                  <a:srgbClr val="00B0F0"/>
                </a:solidFill>
              </a:rPr>
              <a:t>здоровьесберегающих</a:t>
            </a:r>
            <a:r>
              <a:rPr lang="ru-RU" sz="2400" b="1" i="1" dirty="0" smtClean="0">
                <a:solidFill>
                  <a:srgbClr val="00B0F0"/>
                </a:solidFill>
              </a:rPr>
              <a:t> технологий)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Разработала воспитатель  МДОУ №29 г. Кинешма</a:t>
            </a:r>
          </a:p>
          <a:p>
            <a:pPr algn="ctr"/>
            <a:r>
              <a:rPr lang="ru-RU" dirty="0" smtClean="0"/>
              <a:t>Иванова Вера Александровна.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3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742"/>
            <a:ext cx="8596668" cy="675525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Чтоб здоровым быть сполна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Физкультура всем нужна.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начала по порядку -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Утром сделаем зарядку!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без всякого сомненья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Есть хорошее решенье -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Бег полезен и игра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Занимайся детвора! 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52" y="2042092"/>
            <a:ext cx="5832159" cy="437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89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2" y="79676"/>
            <a:ext cx="4140420" cy="552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65" y="780836"/>
            <a:ext cx="3979952" cy="530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26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839"/>
            <a:ext cx="8596668" cy="5897524"/>
          </a:xfrm>
        </p:spPr>
        <p:txBody>
          <a:bodyPr/>
          <a:lstStyle/>
          <a:p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Чтоб успешно развиваться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Нужно спортом заниматься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 занятий физкультурой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Будет стройная фигура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Нам полезно без сомненья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Все, что связано с движеньем.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Вот, поэтому ребятки</a:t>
            </a:r>
            <a: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504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50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Будем делать мы зарядку.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4" y="441788"/>
            <a:ext cx="4403761" cy="587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28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168718"/>
            <a:ext cx="3595890" cy="479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09" y="1407559"/>
            <a:ext cx="37719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99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2" y="465353"/>
            <a:ext cx="4120243" cy="549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6808" y="99990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Вот отличная картинка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Мы как гибкая пружинка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Пусть не сразу все дается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Поработать нам придется!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0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8" y="598915"/>
            <a:ext cx="4284259" cy="571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650696" y="319855"/>
            <a:ext cx="6096000" cy="4960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7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спортом нужно подружиться</a:t>
            </a:r>
            <a:endParaRPr lang="ru-RU" sz="2800" dirty="0" smtClean="0">
              <a:solidFill>
                <a:srgbClr val="FF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70"/>
              </a:lnSpc>
              <a:spcAft>
                <a:spcPts val="375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375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спортом нужно подружиться.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тем, кто с ним еще не дружен.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Поможет вам он всем взбодриться.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для здоровья очень нужен.</a:t>
            </a:r>
            <a:endParaRPr lang="ru-RU" sz="28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для кого секрета нету,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может дать всем людям спорт.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Поможет всем он на планете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Добиться сказочных высот.</a:t>
            </a:r>
            <a:endParaRPr lang="ru-RU" sz="28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334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29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Презентация для родителей  «Нетрадиционное физкультурное оборудование » (использование здоровьесберегающих технологий)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«Нетрадиционное физкультурное оборудование»</dc:title>
  <dc:creator>вера</dc:creator>
  <cp:lastModifiedBy>вера</cp:lastModifiedBy>
  <cp:revision>1</cp:revision>
  <dcterms:created xsi:type="dcterms:W3CDTF">2015-11-24T06:05:10Z</dcterms:created>
  <dcterms:modified xsi:type="dcterms:W3CDTF">2015-11-24T20:12:37Z</dcterms:modified>
</cp:coreProperties>
</file>