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4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8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7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6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1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8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7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5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1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01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E7FB-3020-4C43-A353-F14CBA25D700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1641-6453-4E0D-BB0A-8FAA76581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39" y="4725144"/>
            <a:ext cx="60407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Андрей Платонов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«Цветок на земле»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30326" y="188640"/>
            <a:ext cx="294022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Иванова Марина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Владимировна</a:t>
            </a:r>
          </a:p>
          <a:p>
            <a:pPr algn="ctr"/>
            <a:r>
              <a:rPr lang="ru-RU" sz="2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СОШ №280</a:t>
            </a:r>
            <a:endParaRPr lang="ru-RU" sz="28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m.murzilka.org/upload/chitaem%20vmeste/Platonov/1945%204%203-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83737"/>
            <a:ext cx="4032448" cy="321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8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9. Зачем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Афоня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и дед пошли из избы?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белый свет пытать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посмотреть на небо, на поле, на лес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поработать в поле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85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10. Почему дед показал мальчику цве­ток?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потому что он красивый Б) потому что он ароматный В) потому что он живой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Г) потому что он лекарственный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8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11. Какое дело — самое главное на бе­лом свете?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помогать окружающим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из смерти работать жизнь В) выращивать хлеб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09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12. Почему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Афоня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с дедом делают это дело?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они — пахари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они много трудятся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В) они очень отзывчивы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10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13. Что сделал мальчик?</a:t>
            </a:r>
            <a:b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</a:br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помог собрать урожай хлеба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собрал, сколько мог, жёлтых цветов и отнёс в аптеку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помог деду в работе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Г) помог матери в работе 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11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9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14. Что он получил?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маленькое зеркальце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железный гребешок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десять копеек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90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15. О чём хотел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Афоня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допытаться у цветов?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почему они такие красивые Б) почему они такие ароматные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почему они живут в жарком песке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16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ccordgor.ru/uploads/images/n/i/k/nikita_plato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6691274" cy="612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3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1. Почему Афоне было скучно жить на свете?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А) его часто обижали </a:t>
            </a:r>
          </a:p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Б) ему не с кем было общаться </a:t>
            </a:r>
          </a:p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В) он не умел ни во что играть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2. Где был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Афонин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отец?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на войне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в командировке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на работе в поле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5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3. Где была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Афонина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мать?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на войне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в другом городе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на работе на молочной ферме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64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4. Что делал дедушка Тит?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плёл лапти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чинил одежду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всё время спал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Г) рассказывал сказки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89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1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5. Почему у него выцвели глаза?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>
                <a:solidFill>
                  <a:srgbClr val="404040"/>
                </a:solidFill>
                <a:ea typeface="Calibri"/>
                <a:cs typeface="Times New Roman"/>
              </a:rPr>
              <a:t>А) от света </a:t>
            </a:r>
            <a:endParaRPr lang="ru-RU" sz="4800" dirty="0" smtClean="0">
              <a:solidFill>
                <a:srgbClr val="404040"/>
              </a:solidFill>
              <a:ea typeface="Calibri"/>
              <a:cs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a typeface="Calibri"/>
                <a:cs typeface="Times New Roman"/>
              </a:rPr>
              <a:t>Б</a:t>
            </a:r>
            <a:r>
              <a:rPr lang="ru-RU" sz="4800" dirty="0">
                <a:solidFill>
                  <a:srgbClr val="404040"/>
                </a:solidFill>
                <a:ea typeface="Calibri"/>
                <a:cs typeface="Times New Roman"/>
              </a:rPr>
              <a:t>) от работы </a:t>
            </a:r>
            <a:endParaRPr lang="ru-RU" sz="4800" dirty="0" smtClean="0">
              <a:solidFill>
                <a:srgbClr val="404040"/>
              </a:solidFill>
              <a:ea typeface="Calibri"/>
              <a:cs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a typeface="Calibri"/>
                <a:cs typeface="Times New Roman"/>
              </a:rPr>
              <a:t>В</a:t>
            </a:r>
            <a:r>
              <a:rPr lang="ru-RU" sz="4800" dirty="0">
                <a:solidFill>
                  <a:srgbClr val="404040"/>
                </a:solidFill>
                <a:ea typeface="Calibri"/>
                <a:cs typeface="Times New Roman"/>
              </a:rPr>
              <a:t>) от времени</a:t>
            </a:r>
            <a:endParaRPr lang="ru-RU" sz="4800" dirty="0"/>
          </a:p>
        </p:txBody>
      </p:sp>
      <p:pic>
        <p:nvPicPr>
          <p:cNvPr id="2050" name="Picture 2" descr="http://i809.photobucket.com/albums/zz11/bukvoed/20821/173783/im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120819" cy="414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5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9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6. Какая кожа на руках была у дедушки?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А)тонкая, сероватая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как кора на дереве В)чёрная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72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7. Какие жилы на руках были у дедушки?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толстые, чёрные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тонкие, синеватые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еле заметные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46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8. Про что хотел </a:t>
            </a:r>
            <a:r>
              <a:rPr lang="ru-RU" sz="4800" b="1" dirty="0" err="1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Афоня</a:t>
            </a:r>
            <a:r>
              <a:rPr lang="ru-RU" sz="4800" b="1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 услышать рас­сказ деда? 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А) про Родину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Б) про старину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В) про всё </a:t>
            </a:r>
          </a:p>
          <a:p>
            <a:r>
              <a:rPr lang="ru-RU" sz="4800" dirty="0" smtClean="0">
                <a:solidFill>
                  <a:srgbClr val="404040"/>
                </a:solidFill>
                <a:effectLst/>
                <a:latin typeface="Times New Roman"/>
                <a:ea typeface="Times New Roman"/>
              </a:rPr>
              <a:t>Г) про самое важное дело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11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374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2016-04-05T06:15:22Z</dcterms:created>
  <dcterms:modified xsi:type="dcterms:W3CDTF">2016-04-06T06:25:09Z</dcterms:modified>
</cp:coreProperties>
</file>