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61" r:id="rId6"/>
    <p:sldId id="260" r:id="rId7"/>
    <p:sldId id="259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D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939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329D-AB30-4704-90C8-5B26811BA1C3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DDC2-E1FC-4B13-9147-AB69FC11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8014-933E-4E9F-89A1-4A4371E94F02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A950-EE56-45D2-BC02-50C693FF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F13C-9FBB-47E3-B921-A99802CBC924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B247-6043-4CA9-AFB5-F4D29FE95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7919-6770-45C2-84BF-9431DD93CDBD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F3CB-9F82-4ED6-90FA-4D71D498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D8C0-918D-489C-BAE1-0577721A087A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CC7F-2B2C-4135-82C1-D1410AA1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44B9-3D68-45B1-A490-D9478C0A9393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94DD-003B-43DF-89A7-2DE5B4D23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4E45-D647-48FF-8161-55C050696697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151B-444A-4DA8-BA93-8E724D79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3280-4BFA-4E4C-8C7F-8CB07A5FC990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904B-8A8D-4B48-B9DC-180C5BAEB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DA52-D70C-4825-9311-4375E596DDCD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51E4-C6CA-41FB-8020-78D810725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C0AB-8967-478B-B7EC-BA85AE5D71A8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3C2-0315-4FF0-82CD-EF2371099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8033-5C69-4086-B16A-A43B24DFE27D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1B65-E153-4EC2-B7E5-03A03B886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42E23-B994-44EA-AA6E-E38F719A0D61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622CB-1317-4B3A-AC00-71E296E02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http://festival.1september.ru/articles/642410/presentation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 descr="&amp;Tcy;&amp;acy;&amp;lcy;&amp;icy;&amp;scy;&amp;mcy;&amp;acy;&amp;ncy; &amp;chcy;&amp;iecy;&amp;mcy;&amp;pcy;&amp;icy;&amp;ocy;&amp;ncy;&amp;acy;&amp;tcy;&amp;acy; &amp;IEcy;&amp;vcy;&amp;rcy;&amp;ocy;&amp;pcy;&amp;ycy;-2012 &amp;pcy;&amp;ocy; &amp;dcy;&amp;zcy;&amp;yucy;&amp;dcy;&amp;ocy;: &amp;scy;&amp;chcy;&amp;acy;&amp;scy;&amp;tcy;&amp;lcy;&amp;icy;&amp;vcy;&amp;acy;&amp;yacy; &amp;icy;&amp;scy;&amp;tcy;&amp;ocy;&amp;rcy;&amp;icy;&amp;yacy; &amp;tcy;&amp;icy;&amp;gcy;&amp;rcy;&amp;iecy;&amp;ncy;&amp;kcy;&amp;acy; &amp;ZHcy;&amp;ocy;&amp;rcy;&amp;icy;&amp;kcy;&amp;acy; &amp;CHcy;&amp;iecy;&amp;mcy;&amp;pcy;&amp;icy;&amp;ocy;&amp;ncy;&amp;acy;&amp;tcy; &amp;iecy;&amp;vcy;&amp;rcy;&amp;ocy;&amp;pcy;&amp;ycy; &amp;pcy;&amp;ocy; &amp;dcy;&amp;zcy;&amp;yucy;&amp;d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 descr="&amp;Rcy;&amp;ucy;&amp;scy;&amp;scy;&amp;kcy;&amp;icy;&amp;iecy; &amp;icy; &amp;scy;&amp;ocy;&amp;vcy;&amp;iecy;&amp;tcy;&amp;scy;&amp;kcy;&amp;icy;&amp;iecy; &amp;mcy;&amp;ucy;&amp;lcy;&amp;softcy;&amp;tcy;&amp;fcy;&amp;icy;&amp;lcy;&amp;softcy;&amp;mcy;&amp;ycy; &amp;ocy;&amp;ncy;&amp;lcy;&amp;acy;&amp;jcy;&amp;ncy; - &amp;Rcy;&amp;ucy;&amp;scy;&amp;scy;&amp;kcy;&amp;icy;&amp;iecy; &amp;mcy;&amp;ucy;&amp;lcy;&amp;softcy;&amp;tcy;&amp;fcy;&amp;icy;&amp;lcy;&amp;softcy;&amp;mcy;&amp;ycy; &amp;pcy;&amp;ocy; &amp;acy;&amp;lcy;&amp;fcy;&amp;acy;&amp;vcy;&amp;icy;&amp;tcy;&amp;ucy;"/>
          <p:cNvPicPr>
            <a:picLocks noChangeAspect="1" noChangeArrowheads="1"/>
          </p:cNvPicPr>
          <p:nvPr/>
        </p:nvPicPr>
        <p:blipFill>
          <a:blip r:embed="rId2" cstate="print"/>
          <a:srcRect l="16000" r="9332" b="6966"/>
          <a:stretch>
            <a:fillRect/>
          </a:stretch>
        </p:blipFill>
        <p:spPr bwMode="auto">
          <a:xfrm>
            <a:off x="5410200" y="3805238"/>
            <a:ext cx="35052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&amp;ZHcy;&amp;iecy;&amp;scy;&amp;tcy;&amp;ocy;&amp;kcy;&amp;ocy;&amp;iecy; &amp;ocy;&amp;bcy;&amp;rcy;&amp;acy;&amp;shchcy;&amp;iecy;&amp;ncy;&amp;icy;&amp;iecy; &amp;scy; &amp;zhcy;&amp;icy;&amp;vcy;&amp;ocy;&amp;tcy;&amp;ncy;&amp;ycy;&amp;mcy;&amp;icy;"/>
          <p:cNvPicPr>
            <a:picLocks noChangeAspect="1" noChangeArrowheads="1"/>
          </p:cNvPicPr>
          <p:nvPr/>
        </p:nvPicPr>
        <p:blipFill>
          <a:blip r:embed="rId3" cstate="print"/>
          <a:srcRect t="10405" r="22511" b="27164"/>
          <a:stretch>
            <a:fillRect/>
          </a:stretch>
        </p:blipFill>
        <p:spPr bwMode="auto">
          <a:xfrm>
            <a:off x="0" y="0"/>
            <a:ext cx="6324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&amp;Bcy;&amp;lcy;&amp;ocy;&amp;gcy;&amp;icy; Porti.ru &quot; &amp;Scy;&amp;ocy;&amp;ocy;&amp;bcy;&amp;shchcy;&amp;iecy;&amp;scy;&amp;tcy;&amp;vcy;&amp;ocy; &quot;&amp;Scy;&amp;tcy;&amp;acy;&amp;tcy;&amp;ucy;&amp;scy;&amp;ycy;&quot;, &amp;scy;&amp;tcy;&amp;rcy;&amp;acy;&amp;ncy;&amp;icy;&amp;tscy;&amp;acy; 103"/>
          <p:cNvPicPr>
            <a:picLocks noChangeAspect="1" noChangeArrowheads="1"/>
          </p:cNvPicPr>
          <p:nvPr/>
        </p:nvPicPr>
        <p:blipFill>
          <a:blip r:embed="rId4" cstate="print"/>
          <a:srcRect l="3979" t="13245" r="8458"/>
          <a:stretch>
            <a:fillRect/>
          </a:stretch>
        </p:blipFill>
        <p:spPr bwMode="auto">
          <a:xfrm>
            <a:off x="6019800" y="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&amp;Dcy;&amp;iecy;&amp;tcy;&amp;icy; &amp;vcy; &amp;dcy;&amp;iecy;&amp;pcy;&amp;rcy;&amp;iecy;&amp;scy;&amp;scy;&amp;icy;&amp;icy;. - &amp;Pcy;&amp;ocy;&amp;rcy;&amp;tcy;&amp;acy;&amp;lcy; &amp;dcy;&amp;lcy;&amp;yacy; &amp;rcy;&amp;ocy;&amp;dcy;&amp;icy;&amp;tcy;&amp;iecy;&amp;lcy;&amp;iecy;&amp;jcy; &amp;Ncy;&amp;icy;&amp;zhcy;&amp;ncy;&amp;iecy;&amp;gcy;&amp;ocy; &amp;Tcy;&amp;acy;&amp;gcy;&amp;icy;&amp;lcy;&amp;acy;"/>
          <p:cNvPicPr>
            <a:picLocks noChangeAspect="1" noChangeArrowheads="1"/>
          </p:cNvPicPr>
          <p:nvPr/>
        </p:nvPicPr>
        <p:blipFill>
          <a:blip r:embed="rId5" cstate="print"/>
          <a:srcRect l="9375" t="15250" r="25781" b="19061"/>
          <a:stretch>
            <a:fillRect/>
          </a:stretch>
        </p:blipFill>
        <p:spPr bwMode="auto">
          <a:xfrm>
            <a:off x="152400" y="3567113"/>
            <a:ext cx="51816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&amp;Scy;&amp;pcy;&amp;acy;&amp;scy;&amp;icy;&amp;bcy;&amp;ocy;. &amp;Vcy;&amp;ycy; &amp;mcy;&amp;ocy;&amp;lcy;&amp;ocy;&amp;dcy;&amp;tscy;&amp;ycy;. - &amp;Kcy;&amp;acy;&amp;rcy;&amp;tcy;&amp;icy;&amp;ncy;&amp;kcy;&amp;acy; 45 - &amp;Pcy;&amp;ucy;&amp;tcy;&amp;iecy;&amp;shcy;&amp;iecy;&amp;scy;&amp;tcy;&amp;vcy;&amp;icy;&amp;yacy; &amp;pcy;&amp;ocy; &amp;Rcy;&amp;ocy;&amp;scy;&amp;scy;&amp;icy;&amp;icy; - &amp;Rcy;&amp;ocy;&amp;scy;&amp;scy;&amp;icy;&amp;ya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/>
        </p:nvPicPr>
        <p:blipFill>
          <a:blip r:embed="rId2" cstate="print"/>
          <a:srcRect l="13333" t="7777" r="7500" b="30000"/>
          <a:stretch>
            <a:fillRect/>
          </a:stretch>
        </p:blipFill>
        <p:spPr bwMode="auto">
          <a:xfrm>
            <a:off x="533400" y="24384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 descr="&amp;Ucy;&amp;ncy;&amp;icy;&amp;kcy;&amp;acy;&amp;lcy;&amp;softcy;&amp;ncy;&amp;ycy;&amp;iecy; &amp;mcy;&amp;ocy;&amp;mcy;&amp;iecy;&amp;ncy;&amp;tcy;&amp;ycy;, &amp;icy;&amp;zcy; &amp;mcy;&amp;icy;&amp;rcy;&amp;a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43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Rcy;&amp;acy;&amp;jcy;&amp;kcy;&amp;acy;&amp;mcy; &amp;pcy;&amp;rcy;&amp;acy;&amp;fcy;&amp;scy;&amp;acy;&amp;yucy;&amp;zcy;&amp;acy; &amp;rcy;&amp;acy;&amp;bcy;&amp;ocy;&amp;tcy;&amp;ncy;&amp;iukcy;&amp;kcy;&amp;acy;&amp;ubrcy; &amp;acy;&amp;gcy;&amp;rcy;&amp;acy;&amp;pcy;&amp;rcy;&amp;acy;&amp;mcy;&amp;ycy;&amp;scy;&amp;lcy;&amp;ocy; - &amp;scy;&amp;tcy;&amp;rcy;&amp;acy;&amp;ncy;&amp;icy;&amp;tscy;&amp;acy;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8963"/>
            <a:ext cx="91440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ru-RU" sz="7200" smtClean="0">
                <a:solidFill>
                  <a:schemeClr val="tx1"/>
                </a:solidFill>
                <a:latin typeface="Gabriola" pitchFamily="82" charset="0"/>
              </a:rPr>
              <a:t>Поэтическая тетрадь №1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419600" y="838200"/>
            <a:ext cx="5181600" cy="4953000"/>
          </a:xfrm>
        </p:spPr>
        <p:txBody>
          <a:bodyPr/>
          <a:lstStyle/>
          <a:p>
            <a:r>
              <a:rPr lang="ru-RU" b="1" smtClean="0">
                <a:solidFill>
                  <a:srgbClr val="241D57"/>
                </a:solidFill>
                <a:latin typeface="Times New Roman" pitchFamily="16" charset="0"/>
                <a:cs typeface="Times New Roman" pitchFamily="16" charset="0"/>
              </a:rPr>
              <a:t>Саша Черный</a:t>
            </a:r>
            <a:br>
              <a:rPr lang="ru-RU" b="1" smtClean="0">
                <a:solidFill>
                  <a:srgbClr val="241D57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b="1" smtClean="0">
                <a:solidFill>
                  <a:srgbClr val="241D57"/>
                </a:solidFill>
                <a:latin typeface="Times New Roman" pitchFamily="16" charset="0"/>
                <a:cs typeface="Times New Roman" pitchFamily="16" charset="0"/>
              </a:rPr>
              <a:t>(1880-</a:t>
            </a:r>
            <a:br>
              <a:rPr lang="ru-RU" b="1" smtClean="0">
                <a:solidFill>
                  <a:srgbClr val="241D57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b="1" smtClean="0">
                <a:solidFill>
                  <a:srgbClr val="241D57"/>
                </a:solidFill>
                <a:latin typeface="Times New Roman" pitchFamily="16" charset="0"/>
                <a:cs typeface="Times New Roman" pitchFamily="16" charset="0"/>
              </a:rPr>
              <a:t>1932гг) </a:t>
            </a:r>
            <a:r>
              <a:rPr lang="ru-RU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mtClean="0">
                <a:latin typeface="Times New Roman" pitchFamily="16" charset="0"/>
                <a:cs typeface="Times New Roman" pitchFamily="16" charset="0"/>
              </a:rPr>
            </a:br>
            <a:r>
              <a:rPr lang="ru-RU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mtClean="0">
                <a:latin typeface="Times New Roman" pitchFamily="16" charset="0"/>
                <a:cs typeface="Times New Roman" pitchFamily="16" charset="0"/>
              </a:rPr>
            </a:br>
            <a:endParaRPr lang="ru-RU" smtClean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4099" name="Picture 4" descr="&amp;Vcy;&amp;Ocy; &amp;Icy;&amp;Mcy;&amp;YAcy; &amp;CHcy;&amp;IEcy;&amp;Gcy;&amp;Ocy;. - BO!"/>
          <p:cNvPicPr>
            <a:picLocks noChangeAspect="1" noChangeArrowheads="1"/>
          </p:cNvPicPr>
          <p:nvPr/>
        </p:nvPicPr>
        <p:blipFill>
          <a:blip r:embed="rId2" cstate="print"/>
          <a:srcRect r="510" b="3999"/>
          <a:stretch>
            <a:fillRect/>
          </a:stretch>
        </p:blipFill>
        <p:spPr bwMode="auto">
          <a:xfrm>
            <a:off x="304800" y="381000"/>
            <a:ext cx="45259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241D57"/>
                </a:solidFill>
                <a:latin typeface="Times New Roman" pitchFamily="16" charset="0"/>
                <a:cs typeface="Times New Roman" pitchFamily="16" charset="0"/>
              </a:rPr>
              <a:t>Александр Михайлович Гликберг.</a:t>
            </a:r>
          </a:p>
        </p:txBody>
      </p:sp>
      <p:pic>
        <p:nvPicPr>
          <p:cNvPr id="5123" name="Picture 2" descr="&amp;Gcy;&amp;ocy;&amp;rcy;&amp;softcy;&amp;kcy;&amp;icy;&amp;jcy; &amp;mcy;&amp;iecy;&amp;dcy; &amp;Scy;&amp;acy;&amp;shcy;&amp;icy; &amp;CHcy;&amp;iecy;&amp;rcy;&amp;ncy;&amp;ocy;&amp;g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7165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 descr="http://cv7.litres.ru/static/bookimages/07/98/30/07983070.bin.dir/07983070.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638"/>
            <a:ext cx="7620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7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381000"/>
            <a:ext cx="5070475" cy="6275388"/>
          </a:xfrm>
        </p:spPr>
      </p:pic>
      <p:sp>
        <p:nvSpPr>
          <p:cNvPr id="7171" name="AutoShape 5" descr="data:image/jpeg;base64,/9j/4AAQSkZJRgABAQAAAQABAAD/2wCEAAkGBxQQEhUUExQVFhUXFhgYGRcXFRoXHBgZGBcYGBwdGBoaHCggGhwlGxwYITEhJSkrLi4uGh8zODMsNygtLisBCgoKDg0OGhAQGywmHyQsLC80LC0tLCwsLCwvLCwsLCwsLCwuLCwsLCwsLywsLCwsLCwsLCwsLCwsLCwsLCwsLP/AABEIAPoAygMBIgACEQEDEQH/xAAcAAACAgMBAQAAAAAAAAAAAAAABQQGAQMHAgj/xABDEAACAQIEAwUFBQUGBQUAAAABAhEAAwQSITEFQVEGEyJhcTKBkaGxFCNCUmIHgsHR8HKSorLh8TNDU2PSFRYkk8L/xAAaAQACAwEBAAAAAAAAAAAAAAAAAgEDBAUG/8QAMxEAAgIBAwMDAgQDCQAAAAAAAAECAxESITEEQVETImEFcYGRofAUI+EVMkJScrHB0fH/2gAMAwEAAhEDEQA/AO40UUUAFFFFABRRRQAUUUUAFFFFABRRRQAUVg1mgDFE1A41xRcNbzNEnQT139Y9K5J277X35VbVy8vNjBtx0CqN1Oupk+dSlkVySOzX7wQFjsP6gdTSPHcXugwncKRrluOWaP1Knseutc67PdtL+Jw5tMxe/aDMraSwYhQx6lMzfFaZLwjD3Jt22b7UAxDm5mLXEJDKyzpLA7gSNetV2WwqaU09/Czj5fwDbxlF27PdoVxJZGAS6u6TII5FT+IefyFSuP8AGrWCsm7dOgBhREsegmuPdlOI3hj7Fx0cWwzIzBSAFbTU9A2X0g1j9ofFWxmIV/F3KsEtgA6iTJg/iY/KKunFJhBuSLJh+3eNxZP2eyiDNpmMgL+ZiR4ukCI6mrl2U45cxKul+2Ld+2QGCmVYESHSdYP1Bqg9leIWVw7XHYKdNNusAVeOx+BcBsRcGVrgAA19gElZB20gfPnVFc3Ldm3qaK6sKLyyy1msVmrDIYoorNABRRRQAUUUUAFFFFABRRWDQAUVWOP9oTavCypMxJgCTtME7ESsaHnWMFfxCsyveDoxJEpDoOmZdD65aZQbQnqRzga8T4wLM5VLkbgEAekn8Xl8YpXZ7UsV7wWu8UwAtppaWcrEtlU6Bm0PLSRrRjsDaxC9205f0mNJBI9DseoJrOHwCIjDwrlBy7AL5+sACeQAA0ptGwut5HXDOJ28Sua2ZgwwIhkboynVT61Mrm+Ps3O9F6xdFq8gjMfZur+W6PxDodxTDD9ubuYW7mDZLm2tzwsRvkbKR7jB8qiVbQ6kmbu3t2GtZsuUAt4tjFy3Og1PLbWCaoXH+IjF2Ct9WBDDu7kAz+YCIJB3A5c6edo8biL75zatJHs5/vcg0nKJyyTrJE8uVJMHwt8RfVrtxrhgsZ3AGkAbAE9OhqJ9M5JTlj27ryQpw1aFlyf5EXsvwe5bDMo8TACTAgBgfqB122qyWuHXC/eM6i5qcwBJJO55delM7dnkBAGgA/hUlLEyIrFbPXLJ3aKYVVqLw/uQuG8FSZLREyFXLJbedYI8o3qF2i7NXrtoi0UbmJOUj5fOafWLRUzW3iNx1sM1tBccCQhbLmjeDB1jbzqyub4Zn6iqO7RzW3g8bhsyvbtXRp4QQrAgyCjrDA894g1c8B2nxNr2W+0qo+8stlF5RGvdsIFyOhE671AbHpiLK31nxD2TuGWQVPmI+VVXGgpdFwGFZpB5qwHUc9/hWzSsbI5rbby2dy4PxS1i7S3rLZkYehB5hhyYHQip1UHsJejENl0XEWjcYAQO+tOqswHIstxS3mKv1VPkDFZoooAKKKKACiiigAooooAKjY2Mplwm0MTEGdNzrry51JqHcwpZmzuSh2QDKIjXMd2+Q8qAKhdwRv42491I7vuyLgOgKiWVdNQfAddR06vkAN15/wCmn+Jrn/iKjYG2zZtLfctmIG7Es7QCNgoTKI+kVJwQbO2YAMbVuQDIHivbGBT5LFBYF1q1da5eF1ALYYC3BnOuUGSBsc0/CpNtjlIcqzQ2wgakwACTOhAmpN3QsM/4R4NJ1J1667e71qE+HUrBGkREnb13q3VlblKpblgROCGGYEtGyr4QOQn+etTBeMGenzj61qu4lVc2iCsCVJ2Yc8p6jodaX371w7SNd6vhmSKrPYxiyyoDECdYO+21Kb3DGRhetOisoKlbmiOpMwSD4TOxrxx3GHDW2uxmYLMH4fCkGCsHEkXb9wmR+E8t9Og8qNLktIkrIxaeNxn2n7UlcO1u2uW8wgurq6qOeVxuTttzPSrvw2zksWwfa7tAfUKAapmC4ALymORA12gcqvU6ADYVg6uqNeEjodHdZa3KZGdq2KYU1tXD6jrXu/aCg1mhF8m2c1jBSsJghbfF2/ZDMt1fS4uVo/eBqu9pR3YtrBLA6TBJEenUn4VdeMXFtM7xJa0FGkmQxOseprmOLxea6zEzB0kc/KOWtb4nMe2TpX7P7puX0/RbuMfIOLIA95B/umujzXM+zmFuYTB3L3eMt50zhAFIzxFtCIkyYETuTEb10q0SQJEGBI6GNarlyQj3RWKKUkzRRRQAVis0UAaMZiO7QtBMawIn51A/9dQd6WDBLad5micyBA5IA10BGn8qkcQwmaHBAZA0E7QYkH4DWqlZXvQ6sdTK/dSUUeIRn/EpBPTntSzkorLGjFyeEXi24YAjUESK1YjCq2pAJjSZI+FROz+JD2VHNPu26FlAmDzH+o3FMSalPKFexWeBW0hk3uWbt1SJ28TBSROxSIFM2QZi3MgD3CSPqaVYfDXMNeuYl5NvEHNcUDWyV0RoG4yABt4IB2muddpeP9/fa6Syr4e7+8gKsSCMhkMSZPu10pt+yLYzSXueDqV8zURrfjkEAQc2ntGABJ8gK5la7e30AVLgvab3EE/3gdfU606wPax7tsFy6E7FbSlfWSdRVji1yEeog+CzY3XUfTX+t6S3mMQs7yTW21b7zxHEM3lov0FMsJgrJPiXXlmYv8M2xq6ElEzWKU2U/iveYljbt+KQQzH2VGo3/gK24bgDW1VYEAQCCTAA51e2wS8hNRxgFzAjedpq6NvczS6fyaOC4VUQKPf67606t2QB/GvGHwqgzUqQdIrDbDVLJ0Kp6I4R4BAE0uxWIzyF0jc1Ix2IUbn3f1tVd7RcatWLTBmIkQAp8R8h/OmUIoiVkmVLtjxdnDZNvCgjrm3WkXCuEsrK94ZRvGuY67REknkBrU63xOwPGNW5AiQvpPP9XPkIM14Pak2iWtWwW53H1MeQ5UxS9zoHBrF1irkoCviSy/No0LlT4TGgGsSSZO104LxNcVaFxQRqVZW3R1JVlbzBBFcw7H4+8Ld3FYx8tlYdRlAOkzHMkiAJk10XstgzasknLmu3HusFMgG42aARvAgTVcxoscVmiikGCiiigAoorBNAETimCW/bKMYEg/AzqDuKX4rs/bKjK1xSoJH3jEZuTMJ8UdDpWvivEgpDhhliCrGIcH2SORKlhrzy0jwXHrmdAgdk7wm6wQuchEKGhTkIET7j1qtzi3pYZa4KhwzjGOS8zm8qpLAIqQraxmKzvA3OtdN7I8XOKsksQXVyrRp0IkctCKpHHMNbsuWtuHtOTljUox1yN0kzHw6VG4HxR8Jdzrz0dDoHXl6MJ0Px0rq+hXOnNXJyF1VlfUfznszrhWdKS4bslg7ZzLhrRPIsoaOgGaYAphwviKYi2Lls6HSCIII3BHWplc/dHW2e5FOAtH/lp/dFVjtLwhbH3tsZbZ0dVEBCSIcDYA7Np0PWrhXl1BBB1BEEGpjLS8g1lHMr5ZTlIYiNCNj8Nt69WeIlVIYfDy61M4vwvEYC5mw1lsTh2PsKR3lnyWfbToNx6VvXGI4He4a/bJ08eHubx+ZARVsrIvsLBSXcX2+LBdzpyifnUyzxUbhtOpPP361HxXDlb/hI/qQFHumG+VRG4PHtAEkzAbN6aDb/AF3qNSLVW3yWG1xAt4gV/r31DxvG8uhYk9E1j1jYetLUwF4Ai2FX3gk+gGg9ST76LXZ0T481w7nMZE89D/Kl1os9JiXjXHrubLaUZueudvcqzrVZu8NvXXLXBc10lgST8fpXRsXbW0jKjWrbc9NupYDYx1pcuJsJ/wAbFITyKCdJ/MZ+QFUW9XCvnLfhJsRwKm3AAih3zRPsmFn0Gprdh+I4ZHBayFy8wveHTXckD5Grr3OBvgS1q5AJ1cH/APc0o4z2Ot3VzYcd0x5SSre5tUPQjT61ih9ZqctMouPy0D6dvdEnB9pMJecLo5MiLq8jyQEZR7qt/YzCpYe/btSLX3TqkkhC4bMFnYHKDHn518+4qw9m4VcFLiNsdCCK7t+yfEvfwbXrmrPdImI0RVQeuxrptprKKUty61msUUg5mtGLxS2lzOwUSBJMCToBW+oXFsO1y2VXIZ3W4sqw6Hp6waAItjjIYNoMwDFYIIJH4ZHPb1G1beD4lrlsm4QWBMwMvnEeUx7qq2FtobrI4tspUDJazt7LBoIKjwyDIGkesGavE7WDU3CT3VtbmcQVbVlZSqtAcDxjTqKr1POBsbELH8ON/EhHyhGPjXM5YjllPhK+kkeVMcTaRdLBKGy8EsCBmgNuYzAhtT5+VVFe0eGN4XsKWyzMZD7UTLzruQNCdydavGAx1nH2mQ5ZYaweYggjzBjQ7RVaqlh6ljfkWu2KlhMTdpcJcKZmac5LZYDKqrBkPlzLrtG8xqYqq8atnDd3ccju7o8D6bjdW6MKuPD7d7vbthjFuGUQDoW1zLJJGpmJjkIpA/Zy8uFu4fEyQHNy3czeAOHGXJ+IFwxkdSY2rV03USrlmPBHW9JGdajLGeU1zv2GP7P+Ng3WtEiHAZdfxLoR71g/umr+K4Xawhw9xRlKmVOZDlZSROaRGkmJ5SRABhb9wTtcVhcSQymALoABGsfegadPEvvA3rRbW7M2RX3MVNqqxVN/Zl2rTi8Wlpc1x1UdWMVXeO8fugm3hVEgw91wcq6TCLp3jajoo6nakTEznuFnJ3djmbTUxyUeSwPrWbHk6EYtj7iHasBsllCTlLl38KhRzj2jqRyHrSKwrYrvLt/PeI0toT3aHr3YEQJ2ZtdN4Nb+A4XvS4uJIPjaTImfCp93L9M86sgwq9B9PpWamU7G5duF/wBlyhFFfVxsuGYed1w0fB2qUoOWYAA1J0AFeO0vFMPgEz3TJIOS0IzOegHIeZ0rlfFO0F7HPNxsqD2LKkhV82/OfWtKjKTCVsYLCLtxbtjZsgiyDeb82q2wfU6t+6CPOqfi+0mKv6teZUn2bfgHvI8R95+FKsVcGm5J1kxHwqHfvNAifhH9cqtUEjNK2UhzYcT7IA3J9o+ZnU1oxVjxEA5ue/X1pNZzk86kXbjBenyqRCNcbIfDII5zr8ad8P7Z4m0yywZRoVKgBh5kDfz+tV1xFZXaqra4WR0yWSItxexeu1Vq3j8IuLsgB7XhdQdQnRh1U7byJrqP7OMOLfDcMBzt5j6sSTXCOz3E+4uiZKP4XXeQfLnG/wAa+heyeX7HYy+z3aweoG1ZaK5VZr7Lj7eC1tS3G9FFFaACiiigDWllRJAAJ1MCJ9etLe0vArePsNYulgrEGViQVMiJ86bVigDh9/g32G4+HktkbRiILA6gx/WxrNi+9ps9tyjj8S/x6+hrsOP4RYvmbtpHMRJXWPXeqR2h7Ftal8MHdSdbcyy/2ZOo8tx9OnT1VcoquaOL1HRWwm7a3n47kNO22LUzFlvVCpPvDfwpViOP4q7rcZXOsAyFE8gAdNNJgnU7TSbGY/uS63bboUMMDlkE+QbX3V7wGJN1S4VsgiWI0EzvG2250p3T0sngSN/WxTf/AASOLY2/eQgLbDRMhmJLTMjQQZnqNTSazxe7DJcQZlA0I1b+FOga9Yaxaa6pvTlEkQPE7aBbaHkXJiastpVcXKDwVU3u6ahYk/0wO+y3EM4Nq5myKJVspY/2GA19D09KbWSzFx3TERlWSFmeoJkaUzOHSxbVnhTsLSDwgn8KKPbb9RknyFTLOH0kgjyO4rj22am8I9P09TjBKTK/ie0dzDhkSygCTqWZ5nxclTrVcx3bHFXNFbu9J8AAn0JBI+dXnHYJHHi1Hw+lVziPA7MiFIAM7nTpFVxenYudeTn2Nts5724zOxGpdyW+c6eVaxhpPtEcoEbe6rjf7OqYIuGOQIkifPmKW4/hD29ETPsSZiNI2rTGSaMc63F7orpwmUwSJ5HUx6/KsNje7EAAnWfP+W5pu3DnyhSpnzqNjuFsuvdN5+GR69daZoT7CLEYottoOXlFamfNuTVgs8EuXJARl9VgVi72TvKC2WfIa0uCNyuNv1rBet97DlTH9Dy9RWg60rAzaulGDDcEEe6vpDsFeD8PwzDT7oCOkSK+aiK+hf2StPDLPkbg+DtSSGjyXCsVmsUo5miiigAooooAKwazXlqAOJdtcDmxeIVtVa7rHteEI4CjmSbpHkNdgauHZHDjCYdBet92LvssR4YMwrkbGBoGjQgakVN4T2OLOL2MKPdzuxCSVOdpglgDEBBAAkIJkVaOIYXvEKiAdCJEiQQRPlpU5COzyc/4ngLOLvNbwap3loTdcEi3J9m34dC53kbAa7iqjjLeKTEWbFm0RfL5hmAIBRhrJ8MAiSfSuknE3bbG1YwgRx4mLslu3r+Id2WZ5/sjzrzwS2ReVJ7y5b7x710LADXdQg6Tocs6BRPKrY9TOMHDsU2dHVKasxuiNwfGFi93Esouh2tqmo7tU0MKZMuZaeYKjlTjheI+0JnAYJJyzoWA0mOQmd+WtbcXaF0nwAEyqyNWbWWP6B848xMXgT37NpLFy0puIMgdLiC24XZoJzqY1K5TB61Rg1RswjdxXEJh0Lvoo8iST0AG5pJh+0eBvNlF9VbpcDW59O8An3U74pwRMShGIZp3lTlyR+Xp5nc+mlc94vwe2lwoWF1coYMVAMMWEGND7O+lSopk+s+xcTwlXEqQR+k6fI15ThGXUeVUCyotibU29ZDI7J/lrbi+MYoZlTEXZgaEhtd/aKkzHTXSo04LPW23LzewAO4HwqPf4coEmABzOm/maUdnXv3LHjuOzAbliT7ZXXqNOdeMfwO7iCZYlVdwCzlh4WI0GsDSs9HVq22VcXugnpSTwJ+0vHVtmLDFzzaPCP51Vmv3rupd+ntHn5DlVv4p2fW2niJY9dgPdFQ8BhF5iDOg6aeVbsMzNpiJ8EYAid+e39dKX4nDZdQOmv1q447BNtGVd8xEEj9IilWPQpbJIEAafzjpRgjYqrCu4fsXxIbBNbBnu7h06BwD/mzVxMr+Lqa6D+x3igs33tna6FWejAnLPxI99K+CFydrorAopBjNFFFABRRRQAUUUUAFFFFAEXG4C3dAzrMbGSCPRgQR7jS7gWDWy2IVFC2+8BEGSWNtcxadSZ1k660y4lf7u07yBlUmTsNNz5VWeE8ZtYYNaYsVVz98EOR8xzSWAgsJgkTtNBDZN7V281sIMw7yVYqxUhAJIBGokwNOtUHE9nrarkRAviBDBQzAjmxO86z610DjVyXSIIKMRHPVdj6UsbDaE66gD5Vj6i5xlhGyipOOWLMT2hRcGbfdjvRA7rULdAaWymDAIB+MU5u8PVraFvExE96APxAGQY9nbTbakmJ4XnIkkAHQDSfjWiL1lvurtwDXMCxy+5WlRvyojcprnDB06HxkiXuz3dXtGLAySqIZX9WhOhMiAPwk1Pv4a2lm7tLBGQ8y+ZSB5EZWB8vhWnhnHHs3Dcu2mIZwC3Lu/FJ6z4pyivbhMQyFYNsAyBrJImQdhEKDMnWn6iT1wS45b/Az1Rk1LUsDbhdkC0SBup+TT/GtpfKHj/qEn94BvqazgGUjw7BiPcQR/KvNxdD/AGVP1X6iuL9Mlp+o2p98/wC5davYhdfYOSpE6c9aWrcTDjwLmbqeXvrfisNcMROXXMIj0jnUReGltTJG0b/wr1TZlSIuNxWYF3MQdSfLpSDGkYgAkxbzaSNXA3PkPrT3inDEAz3pyoZCTGYjqNPLU6CqzdxZuXyxGkQojQD/AE/jSkkTj9gAyNo+lReCI2c3FmbQzggxDKQQR5g6+6ndxM0loCxr0j+tq2dmApu3NMvhgKemx9T1qq+WmDaFx7kjsHYvtKMfZkwt1dHX6MvVT8tqsVcZ7JI2CxZK6ItxVYdbd0RPu0Purs1VwsU+BlnuZoFFFWAFFFFABRRRQAV5LCvVVftHgM19Ga46BgFtMHIFq8JIkDSHBIk81A51DAstxgASYgamdo86o1gWXxDMtq2yO3h8AIy6DwzsCROlF7iOJcCxdfIBKO6q2dhESxKhAefhO/kagXODth8Qi29TdU5btlmXmTnYSVDTMk6MM3MVS8XLEZYwPCfpv3RzkY4ZmtlkmQHeJ5LmMR5RpU8PIitzYMKSQB/tUe/0+dcu3Vlts6VeGkkeLpB5xXi5hgdCNN6hi4VOuxP0pnav6ayeVV02JvcsnHAjxOHIuCBIA0n5Vss2RaEroGMx56mmC25Oo51rx1oZfOdK11zZRKJpwV/xMOoBHnH+1SbmKCsCNQGKN+lXhlJ9DA/ePSkd1Ct210zR8ZA92u1WbDYRSmUjRhB85rk9ZP8Ag+qjcu/7ZU46lg1rM1Dx2M7pSNM/IA7mtQxpUMkybZjPp41gEEecHXlIMVUOJ8QZ3yqZYtvH9RXrIWKaUl3MbQs7R8QdmhjqeQ00+OnKl/C1kknSNyfjv/Cm68NVSbjxPMmYEf1617wuBFzxaFSZAG3vPP0pLbo1rLBG3CILxEQQIOmxYef5RyHv6Uu4ZbIxrrtDXPmdKk9m7RRsQn5Lmh8pP8AK98IUfbLzNuDpHp/tWGdrzZnwLjOn7lmBUk2yPEUmY3UEiJ6jX41c+FcZzWbRbc20J9SomqVhroa85BkC2gjmDmcn5RTHA8MuNbQgaFFI9CBVPRPS2vhFsjodFFL+M8WTC2zcedNlUSzHYADzNdUrJOLxSWlLuwVRuTsJMfWvdi8rqGUhlYAgjYg6giqVje0SY/DMptuikS6tEsv4AGUx4mjzgEc6e9kcBcs2FFxpMAAawqjYQedJGxSeENpxHI8orFFOKZqJxPAJiLTWrglWHwO4I8wYI9KlUUAVjHdnAlubZvXLkiWe8zmJ1hXYKfTSoWA4PdsW7zlACrIyquzBMxcqn4SVdhHUe83SsRVTqjq1Y3J1PgRYS6GAI1U6g9aMThQfLSoxs/ZLndkRaczabkpOptnznVeoMctZj3Y32rJOvG0jbCed0JHw4JjY/Cak2kIHlUy5ZFwGPlWq6SBl5nasfp6ZZNOvOxqtnWfdWi+0keXlXtnIEfOhnH1q2LIaI2MwwcDqCGB5ggg6e+lPajijhTLsABPdosypG7sffzG1M73E7aXFtyDcIzZSYhep5/Ck93HC+BkENla3JgiVJCt1mD8G8qrtWLYycc489vkyzw08GpoXh9tkysLYIYM4SU10nXbcD1qtY9mtgNmtnxDMBJZeepMU04Laud29ghc1swQxkQw0MfiUj4RzmKxxu2tpcPaZU8TBczAwoEAmfORV1Nkq5+mnlZb28Pczzw46u5jG2jdsOAjZSh8WUKTGunlpsK39nMOVw1uSpBXQKNpnc8zTfFYQW8PcFvwnu2ggk7A7SaW8CQDBqw0AVmJmddTFUeo7Kn/qQYxL8BRwWzCXHmc9258mio/CzOIvsdwY/r4b1P4Pph0OwAY9I1M0q4S33d260gMxb90THv3rRzr/ACFxwNOAXWN26VHie6LYHuAHzNdpw+EVEVQPZUD4CK5N+zGyLl5JMuHe646eEhdPUqa7BWuiCTk/3sRnYzVd7Y4cOlrMrMovLMTpOgOh5NHvirDWCKunHVFx8gngoOTM2YMCpuWx4d7agiZnXUzJ/Udqv9JOPYcZrZA9tjbaOalWMn0y7+da34+MLb/+QDowQMIhxuG3EGNx5GJ0rn9NNUWOmcvlPyWT9yyh/RWFadRWa6ZUFFFFABRRRQBpxeFW6hRwCpEEf1sfOq9isLiLAgKb9v8AMCBdA/UpgXI6iCehNWisRSyipLDJjJxeUUzDcTt/hdT1WYYGdmUwVPkRW+9f50+4jwexiBF20j+ZUSPQ7g+Yqh8S7HmwrAG5H4bvfXSF6d4ubTpI+VYbKdHHBqj1PlDVn0zTp1pf/wCrKzNbslXdRJ6KPPqfIe8ilvC2sgqmJXJc0AZ2a5bfzR2JGu9bu0vZtroW/h3AuoNI0zKNoO0/XaqOJ6Ht89iJdRmOYivjnDzc8Sf8YMpzHmCYgx1O3QCs4fjVpb/d3LS27sBc41UkgRqI09a1cJ4uGZbN/NbuT4naMrEajXl6U/7S8AtX7BdIDoJVxqdNSJG8/WKTS01Xfx2f77FLf+KHPgjcawTWymItj7xCAVkDOh3U9T0qD2gxn2grhbSEuYLFgJtiR0O/XXy3r1xXiN3D2rYc58Qywmk5eWY9W1AmN/fMvh2AXB2WuMMz5cztOpb8oPrpRWvTipPdp4j8/wBEJJ6m0vxI/Hb7LbXDWpa4yhWP5V2J8pAPzqBxR+7sW8LbIDMQD/Zk5j6TW/hWaGvvAa5P9ekaV5w9rM7XTBLQFidFH+s1MpRh7PG7+Zf0GUc7v9og8cfu7ItpM3IRffv8t/WovFMKV7iwmubUyOSxqfLWfdTSzbDv37xC+BAJMmYYjrJ0FQO1GLuYe7DoVuxsTsh1A067n/SrKtWUkv8A0Wbxuy1/spwqrfxBAPh0BII005H0NdOrmn7GLmZL5JlpT55j/D5V0uunFYQkXlZCg1mofE8Z3KZ8jvqBCKWOp3gDYdaYYWcZxUXgsxFst1iSdflUHiGB+1YXu7mjXFQGBsxKyR0gzUW/hWxGM78tCKioEBMk6mGECJzT7hTrC3Q95FGyh3J5SIQA+9mP7tebscbuvST7mhbQHdtYAHTSsmiivSGcKzWKh8TvNaXvBGVNXESSka5TyI384IoA8Y7GlLltACc4c6bnJl0k6D2pk/l86nilvDSb+W+3hBB7teiNEFupIAMcpplQBmiiigDBqHxfEG1ZuOvtBTHqdB84qbUTiuHN2zcQbshA/tRp84pZcAcuv3AlxLCjRkLPMMoA/EUYEZiZkiD50rx/EnwdxVsnVtcquQkTHittI11EgjapNy8GxWcAjPYVgOgnUR1BqPhsEtzGXCygqiKADyJHLzGvxrl12OG0nlac48jSjq++TRxTtTcCa4ezJ0JIzcjsDWvsxjGV1JPhY5nUezzI08pqP2wtAEAbTt8PnW/s3b7wsekAeUz/ACp5NehlLCYq/v4HOFxAxGLu3mURbIS36rrJ85j41jtPxIO1uwDGchoiZAOnzk+6ovZ3KwvBj7N94jpPOovGri28RZadII8+fy8VUYzfjwtvyHxiOfI9xF+LLZQSYhR5+yB8aQcQxlyxbSzGRzlUNvH5jEVJ7Q4kolsqSJcfLXWq9xC6Ll5TmLAGZnfnvVnS0OTy/kS21ROu9iuCqyJfch8ulvQchGdh+bfTl61r/aH2LbHm3dslBdXwnMYDLy1A3Gvxp72NxRu4OyxJYhchJ1JKEpJ6zE++nVdOEFGOEQ/cip9geyr8Ptv3rq1xyJyDRVA0EnczNWys0U4JY2Rig1oxmKFpSxk9ANyegqvcR7QZiioWtkMCwhZIBHhEyIOonlptVVlsK17mSkT+NcNQ/fDwOurMJ1UKRqB7UTI9K1KEwjLcEm3dyqzlpFvQBI/QT8Cw5THgcSuXpVSi6jUSTl5+W+npJ0qPbtW7KkBnZBoysxdV57NIXkABA1Fcu/6h09cnKCzL4LVCTWBpxHiQR7UMCCWmIM5QNB5mfpW7A4sv566kaKD+UH8RHM/7BFkt3SMoIgZgwWAJjX10+tecRaaVUZvCMwcTAYSAABtG/U6DXWsn9uZnhrC8E+kW2aV9pLq/Z7qF1QsjKpJjxEaVG4dxNUJF24QWykBpgScunQkkacvfSHtTikuXFuC4pUCFyxuJmddfQ7a124dQrKlZBZyUz9vJL4F2pJw1oG2e8RFS4pbKQyqAYHSRoaecI42t85SClyJyHWQIkgjQgE9Z22qjW+JZvZ1I81J/zVM4c1x7yMvgyEsSRHlG0kESKpqt6hzxKOxWrInQqzSxMReO+QeWp+ek17Ny7+Zf7h/8q6GljakMKwaXtiHAkso8ysfxrXZ4msSbiEa/p9kSdzqAKHFkepHODnfFXt2+IBVGjd6PISQx/wAWakOJ4oVxN1bZGXKonnp6+pq7cbazLYj7HbeAfEzMramMxUCIG5EzHnVUxNoqp7ywwP8A1GXQSZ1g+EdJrCqIynnK4x+pM5PTgrHGXzsrAltdeevuph2TxvdXyjbXB81/0Jp0bDoPDa+WsDpRh3aXDWJBn8I9oclJIGbyGtaZ9MvT0yaKYTxJYIXZzCOl7EIwfrpzGY6x0gj41E47cDtbKgwpK66GTHLlW+wxts3eBt/ZClsoPLnW/wC0hyMiIQTBkKI6ySNKmHS/zPUb3wRZZtpWRN2hus+h2EaTPwqPhcI1xVKRMjTSavGH4erRCJm0gAD2joBPPWrzw7hXcWkXLaUogGaOgEknStCioLCKVU2t2aP2cLlwSrro7jXTY67+c1ZzcA3Iqv8AAsWLy3cmTMLh1E5WJ/FBM66/CvGNvXLRBvJYjWGluQmDI0MDTel0b4NCtSS8D/7Un5l+IrP2lPzD41FW8otd5AQZc2oiNJ1rZYvsyqxUiQDHSRNRgs1o08bZxbi3AJIBJOXKupYyNtAa57ibg73M2QplIBVNddIP1BrpGK4dbusrXFzZQQATp4okxtOm/Kk2J7D4JzPdZSeasRWO/pVdJNvAzbxsJsPiptZUIQbZucAEaEc5j50X8RmIi4NABDDw7akgak/7dalN2HQNCteVPK+ZH7pT+NRb3ZXDqxX7Ri8w2GYgH0bJWVfSIp7NfkVu+zujUmNcOGbL4dAFB2Gx3jbSIr3iOMtsKj47s8LSyftSnk7YhCoP95ZqBhsBcLbd75G8G+QvVZH6BXP3SaM9nXzi8YHAuXL8AAtrMQNSIPOpmAuvbbJdKlDJysS9zXkACWj3RSUcStJEYfCKR+JmL+ugB+GY014Vxm0dO+B/7WHsFfoCx+Va6Ppv8PvFsmPUxm8N7jTiGDwyW+9NmI1OWEfyG4LGdAN6ZJhgBu8R+Y/Xf51DwiMxDCzl6PdaWHoNSPSRUtsakwpLsNwgzQfMjRfeRWnPktSXKN6iNP8AX51mKjG3eudLQ6mHf3D2V9TPpXvury7Mjj9QKH3ssg/3RUZH0ivOj3mW/AZW+7RjCFeTKDo7deY2HUyWwBzM3gbNydZhY9lTOi+Uc6zjLrZSHw5fqNHU/AH6Uka/hkPsXrJ6IWH+AH6inS1FUnp3JowudmKsDJ1VbwcemVk09JqA2IdiVVGZtdnQ7dVIX4TUgcQwj6PeR453U8Q98CvF7BpcYGxjhbEeyLmfXyBbT0qY0w7r9Cmdsse1/qRMIcl3PctXnuaRrbEH/wC6T6GvRYJaFsrfBBJl1ss2pJ2z7gmZ3qfhsE+eO8uzzufdQdN9s0Vn7C+ZmV7TQdSyjMf8Ik++plCEtmhYzmlsKbM2/wADiPzYdp9SVcz60t4jwi1ijLWgra+IC5bk9WLQCR76ud3EB1Ba7btnnnJWfQLd/jUS/wAbw5hH7to0zhlOnVRLNUQqin7YjzsfeSFHAuGHCtbY3J3CyuaZEeEm5HwFWHiKWGgYi7nH5M0KT5qvtehmlyY/DvK93eujYKpuMCPMGAK3YfFspi1h7dn18bx17u2M3vJppRfL2IhPtz+bHOB9kCzbVEGgkZR7kA2+FZPCg7q9094VMqDoqnqF5nzM15wty8B7DMTu1wi2PcqgkCtxwtx/buQPy2xl+LEkn3Zaob3NiimtzVxG5bzKCGuONRaXWTyLDYeRbSvariSJmyPKGMeUyJ9alYXCLaEIoUTJjmepO5Pma30o2EYrNFFBJgik+K4Q7sWF0a8mtKdOkjKY99Oa81Kk1wLKKfJXX7N5tLmVx0zXU1/vsK8p2XRPZSPTEXR9KsooptcvInow8FU/9r6yLOFB/M/eXj8yPrU6xwW6BH2jIv5bNpLY+JDGntYodkmCph2QsTgdr8ee4f8AuOzfKY+VMbNoIAqgADYDQCvdApMtliikYdZEdaXvw5vwX7q+Uqw/xKT86Y1ipTaIcU+RRdt4xD4HtXB+tSp+KmK8ticVs+GRh+m6D8mAp1RU6vgXR8srr2c48WA/xWv/ACqNc4HZffAuv9l0H+W5VqoqVY1wQ6k+Sq2+x+Db/lXVPTO/1kit/wD7Jwo2Vve5P1qxismp9aflh6Ff+VFUt9jgD7SKP021J+LT9KcWeCWl2B+Mf5QKZ0VErJPlhGmEeERRw63zBPqxP1Nb7VlUEKAB5CPpXuikLUgis0UUAFYorNAH/9k="/>
          <p:cNvSpPr>
            <a:spLocks noChangeAspect="1" noChangeArrowheads="1"/>
          </p:cNvSpPr>
          <p:nvPr/>
        </p:nvSpPr>
        <p:spPr bwMode="auto">
          <a:xfrm>
            <a:off x="155575" y="-1462088"/>
            <a:ext cx="245745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AutoShape 7" descr="data:image/jpeg;base64,/9j/4AAQSkZJRgABAQAAAQABAAD/2wCEAAkGBxQQEhUUExQVFhUXFhgYGRcXFRoXHBgZGBcYGBwdGBoaHCggGhwlGxwYITEhJSkrLi4uGh8zODMsNygtLisBCgoKDg0OGhAQGywmHyQsLC80LC0tLCwsLCwvLCwsLCwsLCwuLCwsLCwsLywsLCwsLCwsLCwsLCwsLCwsLCwsLP/AABEIAPoAygMBIgACEQEDEQH/xAAcAAACAgMBAQAAAAAAAAAAAAAABQQGAQMHAgj/xABDEAACAQIEAwUFBQUGBQUAAAABAhEAAwQSITEFQVEGEyJhcTKBkaGxFCNCUmIHgsHR8HKSorLh8TNDU2PSFRYkk8L/xAAaAQACAwEBAAAAAAAAAAAAAAAAAgEDBAUG/8QAMxEAAgIBAwMDAgQDCQAAAAAAAAECAxESITEEQVETImEFcYGRofAUI+EVMkJScrHB0fH/2gAMAwEAAhEDEQA/AO40UUUAFFFFABRRRQAUUUUAFFFFABRRRQAUVg1mgDFE1A41xRcNbzNEnQT139Y9K5J277X35VbVy8vNjBtx0CqN1Oupk+dSlkVySOzX7wQFjsP6gdTSPHcXugwncKRrluOWaP1Knseutc67PdtL+Jw5tMxe/aDMraSwYhQx6lMzfFaZLwjD3Jt22b7UAxDm5mLXEJDKyzpLA7gSNetV2WwqaU09/Czj5fwDbxlF27PdoVxJZGAS6u6TII5FT+IefyFSuP8AGrWCsm7dOgBhREsegmuPdlOI3hj7Fx0cWwzIzBSAFbTU9A2X0g1j9ofFWxmIV/F3KsEtgA6iTJg/iY/KKunFJhBuSLJh+3eNxZP2eyiDNpmMgL+ZiR4ukCI6mrl2U45cxKul+2Ld+2QGCmVYESHSdYP1Bqg9leIWVw7XHYKdNNusAVeOx+BcBsRcGVrgAA19gElZB20gfPnVFc3Ldm3qaK6sKLyyy1msVmrDIYoorNABRRRQAUUUUAFFFFABRRWDQAUVWOP9oTavCypMxJgCTtME7ESsaHnWMFfxCsyveDoxJEpDoOmZdD65aZQbQnqRzga8T4wLM5VLkbgEAekn8Xl8YpXZ7UsV7wWu8UwAtppaWcrEtlU6Bm0PLSRrRjsDaxC9205f0mNJBI9DseoJrOHwCIjDwrlBy7AL5+sACeQAA0ptGwut5HXDOJ28Sua2ZgwwIhkboynVT61Mrm+Ps3O9F6xdFq8gjMfZur+W6PxDodxTDD9ubuYW7mDZLm2tzwsRvkbKR7jB8qiVbQ6kmbu3t2GtZsuUAt4tjFy3Og1PLbWCaoXH+IjF2Ct9WBDDu7kAz+YCIJB3A5c6edo8biL75zatJHs5/vcg0nKJyyTrJE8uVJMHwt8RfVrtxrhgsZ3AGkAbAE9OhqJ9M5JTlj27ryQpw1aFlyf5EXsvwe5bDMo8TACTAgBgfqB122qyWuHXC/eM6i5qcwBJJO55delM7dnkBAGgA/hUlLEyIrFbPXLJ3aKYVVqLw/uQuG8FSZLREyFXLJbedYI8o3qF2i7NXrtoi0UbmJOUj5fOafWLRUzW3iNx1sM1tBccCQhbLmjeDB1jbzqyub4Zn6iqO7RzW3g8bhsyvbtXRp4QQrAgyCjrDA894g1c8B2nxNr2W+0qo+8stlF5RGvdsIFyOhE671AbHpiLK31nxD2TuGWQVPmI+VVXGgpdFwGFZpB5qwHUc9/hWzSsbI5rbby2dy4PxS1i7S3rLZkYehB5hhyYHQip1UHsJejENl0XEWjcYAQO+tOqswHIstxS3mKv1VPkDFZoooAKKKKACiiigAooooAKjY2Mplwm0MTEGdNzrry51JqHcwpZmzuSh2QDKIjXMd2+Q8qAKhdwRv42491I7vuyLgOgKiWVdNQfAddR06vkAN15/wCmn+Jrn/iKjYG2zZtLfctmIG7Es7QCNgoTKI+kVJwQbO2YAMbVuQDIHivbGBT5LFBYF1q1da5eF1ALYYC3BnOuUGSBsc0/CpNtjlIcqzQ2wgakwACTOhAmpN3QsM/4R4NJ1J1667e71qE+HUrBGkREnb13q3VlblKpblgROCGGYEtGyr4QOQn+etTBeMGenzj61qu4lVc2iCsCVJ2Yc8p6jodaX371w7SNd6vhmSKrPYxiyyoDECdYO+21Kb3DGRhetOisoKlbmiOpMwSD4TOxrxx3GHDW2uxmYLMH4fCkGCsHEkXb9wmR+E8t9Og8qNLktIkrIxaeNxn2n7UlcO1u2uW8wgurq6qOeVxuTttzPSrvw2zksWwfa7tAfUKAapmC4ALymORA12gcqvU6ADYVg6uqNeEjodHdZa3KZGdq2KYU1tXD6jrXu/aCg1mhF8m2c1jBSsJghbfF2/ZDMt1fS4uVo/eBqu9pR3YtrBLA6TBJEenUn4VdeMXFtM7xJa0FGkmQxOseprmOLxea6zEzB0kc/KOWtb4nMe2TpX7P7puX0/RbuMfIOLIA95B/umujzXM+zmFuYTB3L3eMt50zhAFIzxFtCIkyYETuTEb10q0SQJEGBI6GNarlyQj3RWKKUkzRRRQAVis0UAaMZiO7QtBMawIn51A/9dQd6WDBLad5micyBA5IA10BGn8qkcQwmaHBAZA0E7QYkH4DWqlZXvQ6sdTK/dSUUeIRn/EpBPTntSzkorLGjFyeEXi24YAjUESK1YjCq2pAJjSZI+FROz+JD2VHNPu26FlAmDzH+o3FMSalPKFexWeBW0hk3uWbt1SJ28TBSROxSIFM2QZi3MgD3CSPqaVYfDXMNeuYl5NvEHNcUDWyV0RoG4yABt4IB2muddpeP9/fa6Syr4e7+8gKsSCMhkMSZPu10pt+yLYzSXueDqV8zURrfjkEAQc2ntGABJ8gK5la7e30AVLgvab3EE/3gdfU606wPax7tsFy6E7FbSlfWSdRVji1yEeog+CzY3XUfTX+t6S3mMQs7yTW21b7zxHEM3lov0FMsJgrJPiXXlmYv8M2xq6ElEzWKU2U/iveYljbt+KQQzH2VGo3/gK24bgDW1VYEAQCCTAA51e2wS8hNRxgFzAjedpq6NvczS6fyaOC4VUQKPf67606t2QB/GvGHwqgzUqQdIrDbDVLJ0Kp6I4R4BAE0uxWIzyF0jc1Ix2IUbn3f1tVd7RcatWLTBmIkQAp8R8h/OmUIoiVkmVLtjxdnDZNvCgjrm3WkXCuEsrK94ZRvGuY67REknkBrU63xOwPGNW5AiQvpPP9XPkIM14Pak2iWtWwW53H1MeQ5UxS9zoHBrF1irkoCviSy/No0LlT4TGgGsSSZO104LxNcVaFxQRqVZW3R1JVlbzBBFcw7H4+8Ld3FYx8tlYdRlAOkzHMkiAJk10XstgzasknLmu3HusFMgG42aARvAgTVcxoscVmiikGCiiigAoorBNAETimCW/bKMYEg/AzqDuKX4rs/bKjK1xSoJH3jEZuTMJ8UdDpWvivEgpDhhliCrGIcH2SORKlhrzy0jwXHrmdAgdk7wm6wQuchEKGhTkIET7j1qtzi3pYZa4KhwzjGOS8zm8qpLAIqQraxmKzvA3OtdN7I8XOKsksQXVyrRp0IkctCKpHHMNbsuWtuHtOTljUox1yN0kzHw6VG4HxR8Jdzrz0dDoHXl6MJ0Px0rq+hXOnNXJyF1VlfUfznszrhWdKS4bslg7ZzLhrRPIsoaOgGaYAphwviKYi2Lls6HSCIII3BHWplc/dHW2e5FOAtH/lp/dFVjtLwhbH3tsZbZ0dVEBCSIcDYA7Np0PWrhXl1BBB1BEEGpjLS8g1lHMr5ZTlIYiNCNj8Nt69WeIlVIYfDy61M4vwvEYC5mw1lsTh2PsKR3lnyWfbToNx6VvXGI4He4a/bJ08eHubx+ZARVsrIvsLBSXcX2+LBdzpyifnUyzxUbhtOpPP361HxXDlb/hI/qQFHumG+VRG4PHtAEkzAbN6aDb/AF3qNSLVW3yWG1xAt4gV/r31DxvG8uhYk9E1j1jYetLUwF4Ai2FX3gk+gGg9ST76LXZ0T481w7nMZE89D/Kl1os9JiXjXHrubLaUZueudvcqzrVZu8NvXXLXBc10lgST8fpXRsXbW0jKjWrbc9NupYDYx1pcuJsJ/wAbFITyKCdJ/MZ+QFUW9XCvnLfhJsRwKm3AAih3zRPsmFn0Gprdh+I4ZHBayFy8wveHTXckD5Grr3OBvgS1q5AJ1cH/APc0o4z2Ot3VzYcd0x5SSre5tUPQjT61ih9ZqctMouPy0D6dvdEnB9pMJecLo5MiLq8jyQEZR7qt/YzCpYe/btSLX3TqkkhC4bMFnYHKDHn518+4qw9m4VcFLiNsdCCK7t+yfEvfwbXrmrPdImI0RVQeuxrptprKKUty61msUUg5mtGLxS2lzOwUSBJMCToBW+oXFsO1y2VXIZ3W4sqw6Hp6waAItjjIYNoMwDFYIIJH4ZHPb1G1beD4lrlsm4QWBMwMvnEeUx7qq2FtobrI4tspUDJazt7LBoIKjwyDIGkesGavE7WDU3CT3VtbmcQVbVlZSqtAcDxjTqKr1POBsbELH8ON/EhHyhGPjXM5YjllPhK+kkeVMcTaRdLBKGy8EsCBmgNuYzAhtT5+VVFe0eGN4XsKWyzMZD7UTLzruQNCdydavGAx1nH2mQ5ZYaweYggjzBjQ7RVaqlh6ljfkWu2KlhMTdpcJcKZmac5LZYDKqrBkPlzLrtG8xqYqq8atnDd3ccju7o8D6bjdW6MKuPD7d7vbthjFuGUQDoW1zLJJGpmJjkIpA/Zy8uFu4fEyQHNy3czeAOHGXJ+IFwxkdSY2rV03USrlmPBHW9JGdajLGeU1zv2GP7P+Ng3WtEiHAZdfxLoR71g/umr+K4Xawhw9xRlKmVOZDlZSROaRGkmJ5SRABhb9wTtcVhcSQymALoABGsfegadPEvvA3rRbW7M2RX3MVNqqxVN/Zl2rTi8Wlpc1x1UdWMVXeO8fugm3hVEgw91wcq6TCLp3jajoo6nakTEznuFnJ3djmbTUxyUeSwPrWbHk6EYtj7iHasBsllCTlLl38KhRzj2jqRyHrSKwrYrvLt/PeI0toT3aHr3YEQJ2ZtdN4Nb+A4XvS4uJIPjaTImfCp93L9M86sgwq9B9PpWamU7G5duF/wBlyhFFfVxsuGYed1w0fB2qUoOWYAA1J0AFeO0vFMPgEz3TJIOS0IzOegHIeZ0rlfFO0F7HPNxsqD2LKkhV82/OfWtKjKTCVsYLCLtxbtjZsgiyDeb82q2wfU6t+6CPOqfi+0mKv6teZUn2bfgHvI8R95+FKsVcGm5J1kxHwqHfvNAifhH9cqtUEjNK2UhzYcT7IA3J9o+ZnU1oxVjxEA5ue/X1pNZzk86kXbjBenyqRCNcbIfDII5zr8ad8P7Z4m0yywZRoVKgBh5kDfz+tV1xFZXaqra4WR0yWSItxexeu1Vq3j8IuLsgB7XhdQdQnRh1U7byJrqP7OMOLfDcMBzt5j6sSTXCOz3E+4uiZKP4XXeQfLnG/wAa+heyeX7HYy+z3aweoG1ZaK5VZr7Lj7eC1tS3G9FFFaACiiigDWllRJAAJ1MCJ9etLe0vArePsNYulgrEGViQVMiJ86bVigDh9/g32G4+HktkbRiILA6gx/WxrNi+9ps9tyjj8S/x6+hrsOP4RYvmbtpHMRJXWPXeqR2h7Ftal8MHdSdbcyy/2ZOo8tx9OnT1VcoquaOL1HRWwm7a3n47kNO22LUzFlvVCpPvDfwpViOP4q7rcZXOsAyFE8gAdNNJgnU7TSbGY/uS63bboUMMDlkE+QbX3V7wGJN1S4VsgiWI0EzvG2250p3T0sngSN/WxTf/AASOLY2/eQgLbDRMhmJLTMjQQZnqNTSazxe7DJcQZlA0I1b+FOga9Yaxaa6pvTlEkQPE7aBbaHkXJiastpVcXKDwVU3u6ahYk/0wO+y3EM4Nq5myKJVspY/2GA19D09KbWSzFx3TERlWSFmeoJkaUzOHSxbVnhTsLSDwgn8KKPbb9RknyFTLOH0kgjyO4rj22am8I9P09TjBKTK/ie0dzDhkSygCTqWZ5nxclTrVcx3bHFXNFbu9J8AAn0JBI+dXnHYJHHi1Hw+lVziPA7MiFIAM7nTpFVxenYudeTn2Nts5724zOxGpdyW+c6eVaxhpPtEcoEbe6rjf7OqYIuGOQIkifPmKW4/hD29ETPsSZiNI2rTGSaMc63F7orpwmUwSJ5HUx6/KsNje7EAAnWfP+W5pu3DnyhSpnzqNjuFsuvdN5+GR69daZoT7CLEYottoOXlFamfNuTVgs8EuXJARl9VgVi72TvKC2WfIa0uCNyuNv1rBet97DlTH9Dy9RWg60rAzaulGDDcEEe6vpDsFeD8PwzDT7oCOkSK+aiK+hf2StPDLPkbg+DtSSGjyXCsVmsUo5miiigAooooAKwazXlqAOJdtcDmxeIVtVa7rHteEI4CjmSbpHkNdgauHZHDjCYdBet92LvssR4YMwrkbGBoGjQgakVN4T2OLOL2MKPdzuxCSVOdpglgDEBBAAkIJkVaOIYXvEKiAdCJEiQQRPlpU5COzyc/4ngLOLvNbwap3loTdcEi3J9m34dC53kbAa7iqjjLeKTEWbFm0RfL5hmAIBRhrJ8MAiSfSuknE3bbG1YwgRx4mLslu3r+Id2WZ5/sjzrzwS2ReVJ7y5b7x710LADXdQg6Tocs6BRPKrY9TOMHDsU2dHVKasxuiNwfGFi93Esouh2tqmo7tU0MKZMuZaeYKjlTjheI+0JnAYJJyzoWA0mOQmd+WtbcXaF0nwAEyqyNWbWWP6B848xMXgT37NpLFy0puIMgdLiC24XZoJzqY1K5TB61Rg1RswjdxXEJh0Lvoo8iST0AG5pJh+0eBvNlF9VbpcDW59O8An3U74pwRMShGIZp3lTlyR+Xp5nc+mlc94vwe2lwoWF1coYMVAMMWEGND7O+lSopk+s+xcTwlXEqQR+k6fI15ThGXUeVUCyotibU29ZDI7J/lrbi+MYoZlTEXZgaEhtd/aKkzHTXSo04LPW23LzewAO4HwqPf4coEmABzOm/maUdnXv3LHjuOzAbliT7ZXXqNOdeMfwO7iCZYlVdwCzlh4WI0GsDSs9HVq22VcXugnpSTwJ+0vHVtmLDFzzaPCP51Vmv3rupd+ntHn5DlVv4p2fW2niJY9dgPdFQ8BhF5iDOg6aeVbsMzNpiJ8EYAid+e39dKX4nDZdQOmv1q447BNtGVd8xEEj9IilWPQpbJIEAafzjpRgjYqrCu4fsXxIbBNbBnu7h06BwD/mzVxMr+Lqa6D+x3igs33tna6FWejAnLPxI99K+CFydrorAopBjNFFFABRRRQAUUUUAFFFFAEXG4C3dAzrMbGSCPRgQR7jS7gWDWy2IVFC2+8BEGSWNtcxadSZ1k660y4lf7u07yBlUmTsNNz5VWeE8ZtYYNaYsVVz98EOR8xzSWAgsJgkTtNBDZN7V281sIMw7yVYqxUhAJIBGokwNOtUHE9nrarkRAviBDBQzAjmxO86z610DjVyXSIIKMRHPVdj6UsbDaE66gD5Vj6i5xlhGyipOOWLMT2hRcGbfdjvRA7rULdAaWymDAIB+MU5u8PVraFvExE96APxAGQY9nbTbakmJ4XnIkkAHQDSfjWiL1lvurtwDXMCxy+5WlRvyojcprnDB06HxkiXuz3dXtGLAySqIZX9WhOhMiAPwk1Pv4a2lm7tLBGQ8y+ZSB5EZWB8vhWnhnHHs3Dcu2mIZwC3Lu/FJ6z4pyivbhMQyFYNsAyBrJImQdhEKDMnWn6iT1wS45b/Az1Rk1LUsDbhdkC0SBup+TT/GtpfKHj/qEn94BvqazgGUjw7BiPcQR/KvNxdD/AGVP1X6iuL9Mlp+o2p98/wC5davYhdfYOSpE6c9aWrcTDjwLmbqeXvrfisNcMROXXMIj0jnUReGltTJG0b/wr1TZlSIuNxWYF3MQdSfLpSDGkYgAkxbzaSNXA3PkPrT3inDEAz3pyoZCTGYjqNPLU6CqzdxZuXyxGkQojQD/AE/jSkkTj9gAyNo+lReCI2c3FmbQzggxDKQQR5g6+6ndxM0loCxr0j+tq2dmApu3NMvhgKemx9T1qq+WmDaFx7kjsHYvtKMfZkwt1dHX6MvVT8tqsVcZ7JI2CxZK6ItxVYdbd0RPu0Purs1VwsU+BlnuZoFFFWAFFFFABRRRQAV5LCvVVftHgM19Ga46BgFtMHIFq8JIkDSHBIk81A51DAstxgASYgamdo86o1gWXxDMtq2yO3h8AIy6DwzsCROlF7iOJcCxdfIBKO6q2dhESxKhAefhO/kagXODth8Qi29TdU5btlmXmTnYSVDTMk6MM3MVS8XLEZYwPCfpv3RzkY4ZmtlkmQHeJ5LmMR5RpU8PIitzYMKSQB/tUe/0+dcu3Vlts6VeGkkeLpB5xXi5hgdCNN6hi4VOuxP0pnav6ayeVV02JvcsnHAjxOHIuCBIA0n5Vss2RaEroGMx56mmC25Oo51rx1oZfOdK11zZRKJpwV/xMOoBHnH+1SbmKCsCNQGKN+lXhlJ9DA/ePSkd1Ct210zR8ZA92u1WbDYRSmUjRhB85rk9ZP8Ag+qjcu/7ZU46lg1rM1Dx2M7pSNM/IA7mtQxpUMkybZjPp41gEEecHXlIMVUOJ8QZ3yqZYtvH9RXrIWKaUl3MbQs7R8QdmhjqeQ00+OnKl/C1kknSNyfjv/Cm68NVSbjxPMmYEf1617wuBFzxaFSZAG3vPP0pLbo1rLBG3CILxEQQIOmxYef5RyHv6Uu4ZbIxrrtDXPmdKk9m7RRsQn5Lmh8pP8AK98IUfbLzNuDpHp/tWGdrzZnwLjOn7lmBUk2yPEUmY3UEiJ6jX41c+FcZzWbRbc20J9SomqVhroa85BkC2gjmDmcn5RTHA8MuNbQgaFFI9CBVPRPS2vhFsjodFFL+M8WTC2zcedNlUSzHYADzNdUrJOLxSWlLuwVRuTsJMfWvdi8rqGUhlYAgjYg6giqVje0SY/DMptuikS6tEsv4AGUx4mjzgEc6e9kcBcs2FFxpMAAawqjYQedJGxSeENpxHI8orFFOKZqJxPAJiLTWrglWHwO4I8wYI9KlUUAVjHdnAlubZvXLkiWe8zmJ1hXYKfTSoWA4PdsW7zlACrIyquzBMxcqn4SVdhHUe83SsRVTqjq1Y3J1PgRYS6GAI1U6g9aMThQfLSoxs/ZLndkRaczabkpOptnznVeoMctZj3Y32rJOvG0jbCed0JHw4JjY/Cak2kIHlUy5ZFwGPlWq6SBl5nasfp6ZZNOvOxqtnWfdWi+0keXlXtnIEfOhnH1q2LIaI2MwwcDqCGB5ggg6e+lPajijhTLsABPdosypG7sffzG1M73E7aXFtyDcIzZSYhep5/Ck93HC+BkENla3JgiVJCt1mD8G8qrtWLYycc489vkyzw08GpoXh9tkysLYIYM4SU10nXbcD1qtY9mtgNmtnxDMBJZeepMU04Laud29ghc1swQxkQw0MfiUj4RzmKxxu2tpcPaZU8TBczAwoEAmfORV1Nkq5+mnlZb28Pczzw46u5jG2jdsOAjZSh8WUKTGunlpsK39nMOVw1uSpBXQKNpnc8zTfFYQW8PcFvwnu2ggk7A7SaW8CQDBqw0AVmJmddTFUeo7Kn/qQYxL8BRwWzCXHmc9258mio/CzOIvsdwY/r4b1P4Pph0OwAY9I1M0q4S33d260gMxb90THv3rRzr/ACFxwNOAXWN26VHie6LYHuAHzNdpw+EVEVQPZUD4CK5N+zGyLl5JMuHe646eEhdPUqa7BWuiCTk/3sRnYzVd7Y4cOlrMrMovLMTpOgOh5NHvirDWCKunHVFx8gngoOTM2YMCpuWx4d7agiZnXUzJ/Udqv9JOPYcZrZA9tjbaOalWMn0y7+da34+MLb/+QDowQMIhxuG3EGNx5GJ0rn9NNUWOmcvlPyWT9yyh/RWFadRWa6ZUFFFFABRRRQBpxeFW6hRwCpEEf1sfOq9isLiLAgKb9v8AMCBdA/UpgXI6iCehNWisRSyipLDJjJxeUUzDcTt/hdT1WYYGdmUwVPkRW+9f50+4jwexiBF20j+ZUSPQ7g+Yqh8S7HmwrAG5H4bvfXSF6d4ubTpI+VYbKdHHBqj1PlDVn0zTp1pf/wCrKzNbslXdRJ6KPPqfIe8ilvC2sgqmJXJc0AZ2a5bfzR2JGu9bu0vZtroW/h3AuoNI0zKNoO0/XaqOJ6Ht89iJdRmOYivjnDzc8Sf8YMpzHmCYgx1O3QCs4fjVpb/d3LS27sBc41UkgRqI09a1cJ4uGZbN/NbuT4naMrEajXl6U/7S8AtX7BdIDoJVxqdNSJG8/WKTS01Xfx2f77FLf+KHPgjcawTWymItj7xCAVkDOh3U9T0qD2gxn2grhbSEuYLFgJtiR0O/XXy3r1xXiN3D2rYc58Qywmk5eWY9W1AmN/fMvh2AXB2WuMMz5cztOpb8oPrpRWvTipPdp4j8/wBEJJ6m0vxI/Hb7LbXDWpa4yhWP5V2J8pAPzqBxR+7sW8LbIDMQD/Zk5j6TW/hWaGvvAa5P9ekaV5w9rM7XTBLQFidFH+s1MpRh7PG7+Zf0GUc7v9og8cfu7ItpM3IRffv8t/WovFMKV7iwmubUyOSxqfLWfdTSzbDv37xC+BAJMmYYjrJ0FQO1GLuYe7DoVuxsTsh1A067n/SrKtWUkv8A0Wbxuy1/spwqrfxBAPh0BII005H0NdOrmn7GLmZL5JlpT55j/D5V0uunFYQkXlZCg1mofE8Z3KZ8jvqBCKWOp3gDYdaYYWcZxUXgsxFst1iSdflUHiGB+1YXu7mjXFQGBsxKyR0gzUW/hWxGM78tCKioEBMk6mGECJzT7hTrC3Q95FGyh3J5SIQA+9mP7tebscbuvST7mhbQHdtYAHTSsmiivSGcKzWKh8TvNaXvBGVNXESSka5TyI384IoA8Y7GlLltACc4c6bnJl0k6D2pk/l86nilvDSb+W+3hBB7teiNEFupIAMcpplQBmiiigDBqHxfEG1ZuOvtBTHqdB84qbUTiuHN2zcQbshA/tRp84pZcAcuv3AlxLCjRkLPMMoA/EUYEZiZkiD50rx/EnwdxVsnVtcquQkTHittI11EgjapNy8GxWcAjPYVgOgnUR1BqPhsEtzGXCygqiKADyJHLzGvxrl12OG0nlac48jSjq++TRxTtTcCa4ezJ0JIzcjsDWvsxjGV1JPhY5nUezzI08pqP2wtAEAbTt8PnW/s3b7wsekAeUz/ACp5NehlLCYq/v4HOFxAxGLu3mURbIS36rrJ85j41jtPxIO1uwDGchoiZAOnzk+6ovZ3KwvBj7N94jpPOovGri28RZadII8+fy8VUYzfjwtvyHxiOfI9xF+LLZQSYhR5+yB8aQcQxlyxbSzGRzlUNvH5jEVJ7Q4kolsqSJcfLXWq9xC6Ll5TmLAGZnfnvVnS0OTy/kS21ROu9iuCqyJfch8ulvQchGdh+bfTl61r/aH2LbHm3dslBdXwnMYDLy1A3Gvxp72NxRu4OyxJYhchJ1JKEpJ6zE++nVdOEFGOEQ/cip9geyr8Ptv3rq1xyJyDRVA0EnczNWys0U4JY2Rig1oxmKFpSxk9ANyegqvcR7QZiioWtkMCwhZIBHhEyIOonlptVVlsK17mSkT+NcNQ/fDwOurMJ1UKRqB7UTI9K1KEwjLcEm3dyqzlpFvQBI/QT8Cw5THgcSuXpVSi6jUSTl5+W+npJ0qPbtW7KkBnZBoysxdV57NIXkABA1Fcu/6h09cnKCzL4LVCTWBpxHiQR7UMCCWmIM5QNB5mfpW7A4sv566kaKD+UH8RHM/7BFkt3SMoIgZgwWAJjX10+tecRaaVUZvCMwcTAYSAABtG/U6DXWsn9uZnhrC8E+kW2aV9pLq/Z7qF1QsjKpJjxEaVG4dxNUJF24QWykBpgScunQkkacvfSHtTikuXFuC4pUCFyxuJmddfQ7a124dQrKlZBZyUz9vJL4F2pJw1oG2e8RFS4pbKQyqAYHSRoaecI42t85SClyJyHWQIkgjQgE9Z22qjW+JZvZ1I81J/zVM4c1x7yMvgyEsSRHlG0kESKpqt6hzxKOxWrInQqzSxMReO+QeWp+ek17Ny7+Zf7h/8q6GljakMKwaXtiHAkso8ysfxrXZ4msSbiEa/p9kSdzqAKHFkepHODnfFXt2+IBVGjd6PISQx/wAWakOJ4oVxN1bZGXKonnp6+pq7cbazLYj7HbeAfEzMramMxUCIG5EzHnVUxNoqp7ywwP8A1GXQSZ1g+EdJrCqIynnK4x+pM5PTgrHGXzsrAltdeevuph2TxvdXyjbXB81/0Jp0bDoPDa+WsDpRh3aXDWJBn8I9oclJIGbyGtaZ9MvT0yaKYTxJYIXZzCOl7EIwfrpzGY6x0gj41E47cDtbKgwpK66GTHLlW+wxts3eBt/ZClsoPLnW/wC0hyMiIQTBkKI6ySNKmHS/zPUb3wRZZtpWRN2hus+h2EaTPwqPhcI1xVKRMjTSavGH4erRCJm0gAD2joBPPWrzw7hXcWkXLaUogGaOgEknStCioLCKVU2t2aP2cLlwSrro7jXTY67+c1ZzcA3Iqv8AAsWLy3cmTMLh1E5WJ/FBM66/CvGNvXLRBvJYjWGluQmDI0MDTel0b4NCtSS8D/7Un5l+IrP2lPzD41FW8otd5AQZc2oiNJ1rZYvsyqxUiQDHSRNRgs1o08bZxbi3AJIBJOXKupYyNtAa57ibg73M2QplIBVNddIP1BrpGK4dbusrXFzZQQATp4okxtOm/Kk2J7D4JzPdZSeasRWO/pVdJNvAzbxsJsPiptZUIQbZucAEaEc5j50X8RmIi4NABDDw7akgak/7dalN2HQNCteVPK+ZH7pT+NRb3ZXDqxX7Ri8w2GYgH0bJWVfSIp7NfkVu+zujUmNcOGbL4dAFB2Gx3jbSIr3iOMtsKj47s8LSyftSnk7YhCoP95ZqBhsBcLbd75G8G+QvVZH6BXP3SaM9nXzi8YHAuXL8AAtrMQNSIPOpmAuvbbJdKlDJysS9zXkACWj3RSUcStJEYfCKR+JmL+ugB+GY014Vxm0dO+B/7WHsFfoCx+Va6Ppv8PvFsmPUxm8N7jTiGDwyW+9NmI1OWEfyG4LGdAN6ZJhgBu8R+Y/Xf51DwiMxDCzl6PdaWHoNSPSRUtsakwpLsNwgzQfMjRfeRWnPktSXKN6iNP8AX51mKjG3eudLQ6mHf3D2V9TPpXvury7Mjj9QKH3ssg/3RUZH0ivOj3mW/AZW+7RjCFeTKDo7deY2HUyWwBzM3gbNydZhY9lTOi+Uc6zjLrZSHw5fqNHU/AH6Uka/hkPsXrJ6IWH+AH6inS1FUnp3JowudmKsDJ1VbwcemVk09JqA2IdiVVGZtdnQ7dVIX4TUgcQwj6PeR453U8Q98CvF7BpcYGxjhbEeyLmfXyBbT0qY0w7r9Cmdsse1/qRMIcl3PctXnuaRrbEH/wC6T6GvRYJaFsrfBBJl1ss2pJ2z7gmZ3qfhsE+eO8uzzufdQdN9s0Vn7C+ZmV7TQdSyjMf8Ik++plCEtmhYzmlsKbM2/wADiPzYdp9SVcz60t4jwi1ijLWgra+IC5bk9WLQCR76ud3EB1Ba7btnnnJWfQLd/jUS/wAbw5hH7to0zhlOnVRLNUQqin7YjzsfeSFHAuGHCtbY3J3CyuaZEeEm5HwFWHiKWGgYi7nH5M0KT5qvtehmlyY/DvK93eujYKpuMCPMGAK3YfFspi1h7dn18bx17u2M3vJppRfL2IhPtz+bHOB9kCzbVEGgkZR7kA2+FZPCg7q9094VMqDoqnqF5nzM15wty8B7DMTu1wi2PcqgkCtxwtx/buQPy2xl+LEkn3Zaob3NiimtzVxG5bzKCGuONRaXWTyLDYeRbSvariSJmyPKGMeUyJ9alYXCLaEIoUTJjmepO5Pma30o2EYrNFFBJgik+K4Q7sWF0a8mtKdOkjKY99Oa81Kk1wLKKfJXX7N5tLmVx0zXU1/vsK8p2XRPZSPTEXR9KsooptcvInow8FU/9r6yLOFB/M/eXj8yPrU6xwW6BH2jIv5bNpLY+JDGntYodkmCph2QsTgdr8ee4f8AuOzfKY+VMbNoIAqgADYDQCvdApMtliikYdZEdaXvw5vwX7q+Uqw/xKT86Y1ipTaIcU+RRdt4xD4HtXB+tSp+KmK8ticVs+GRh+m6D8mAp1RU6vgXR8srr2c48WA/xWv/ACqNc4HZffAuv9l0H+W5VqoqVY1wQ6k+Sq2+x+Db/lXVPTO/1kit/wD7Jwo2Vve5P1qxismp9aflh6Ff+VFUt9jgD7SKP021J+LT9KcWeCWl2B+Mf5QKZ0VErJPlhGmEeERRw63zBPqxP1Nb7VlUEKAB5CPpXuikLUgis0UUAFYorNAH/9k="/>
          <p:cNvSpPr>
            <a:spLocks noChangeAspect="1" noChangeArrowheads="1"/>
          </p:cNvSpPr>
          <p:nvPr/>
        </p:nvSpPr>
        <p:spPr bwMode="auto">
          <a:xfrm>
            <a:off x="155575" y="-1462088"/>
            <a:ext cx="245745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AutoShape 9" descr="data:image/jpeg;base64,/9j/4AAQSkZJRgABAQAAAQABAAD/2wCEAAkGBxQQEhUUExQVFhUXFhgYGRcXFRoXHBgZGBcYGBwdGBoaHCggGhwlGxwYITEhJSkrLi4uGh8zODMsNygtLisBCgoKDg0OGhAQGywmHyQsLC80LC0tLCwsLCwvLCwsLCwsLCwuLCwsLCwsLywsLCwsLCwsLCwsLCwsLCwsLCwsLP/AABEIAPoAygMBIgACEQEDEQH/xAAcAAACAgMBAQAAAAAAAAAAAAAABQQGAQMHAgj/xABDEAACAQIEAwUFBQUGBQUAAAABAhEAAwQSITEFQVEGEyJhcTKBkaGxFCNCUmIHgsHR8HKSorLh8TNDU2PSFRYkk8L/xAAaAQACAwEBAAAAAAAAAAAAAAAAAgEDBAUG/8QAMxEAAgIBAwMDAgQDCQAAAAAAAAECAxESITEEQVETImEFcYGRofAUI+EVMkJScrHB0fH/2gAMAwEAAhEDEQA/AO40UUUAFFFFABRRRQAUUUUAFFFFABRRRQAUVg1mgDFE1A41xRcNbzNEnQT139Y9K5J277X35VbVy8vNjBtx0CqN1Oupk+dSlkVySOzX7wQFjsP6gdTSPHcXugwncKRrluOWaP1Knseutc67PdtL+Jw5tMxe/aDMraSwYhQx6lMzfFaZLwjD3Jt22b7UAxDm5mLXEJDKyzpLA7gSNetV2WwqaU09/Czj5fwDbxlF27PdoVxJZGAS6u6TII5FT+IefyFSuP8AGrWCsm7dOgBhREsegmuPdlOI3hj7Fx0cWwzIzBSAFbTU9A2X0g1j9ofFWxmIV/F3KsEtgA6iTJg/iY/KKunFJhBuSLJh+3eNxZP2eyiDNpmMgL+ZiR4ukCI6mrl2U45cxKul+2Ld+2QGCmVYESHSdYP1Bqg9leIWVw7XHYKdNNusAVeOx+BcBsRcGVrgAA19gElZB20gfPnVFc3Ldm3qaK6sKLyyy1msVmrDIYoorNABRRRQAUUUUAFFFFABRRWDQAUVWOP9oTavCypMxJgCTtME7ESsaHnWMFfxCsyveDoxJEpDoOmZdD65aZQbQnqRzga8T4wLM5VLkbgEAekn8Xl8YpXZ7UsV7wWu8UwAtppaWcrEtlU6Bm0PLSRrRjsDaxC9205f0mNJBI9DseoJrOHwCIjDwrlBy7AL5+sACeQAA0ptGwut5HXDOJ28Sua2ZgwwIhkboynVT61Mrm+Ps3O9F6xdFq8gjMfZur+W6PxDodxTDD9ubuYW7mDZLm2tzwsRvkbKR7jB8qiVbQ6kmbu3t2GtZsuUAt4tjFy3Og1PLbWCaoXH+IjF2Ct9WBDDu7kAz+YCIJB3A5c6edo8biL75zatJHs5/vcg0nKJyyTrJE8uVJMHwt8RfVrtxrhgsZ3AGkAbAE9OhqJ9M5JTlj27ryQpw1aFlyf5EXsvwe5bDMo8TACTAgBgfqB122qyWuHXC/eM6i5qcwBJJO55delM7dnkBAGgA/hUlLEyIrFbPXLJ3aKYVVqLw/uQuG8FSZLREyFXLJbedYI8o3qF2i7NXrtoi0UbmJOUj5fOafWLRUzW3iNx1sM1tBccCQhbLmjeDB1jbzqyub4Zn6iqO7RzW3g8bhsyvbtXRp4QQrAgyCjrDA894g1c8B2nxNr2W+0qo+8stlF5RGvdsIFyOhE671AbHpiLK31nxD2TuGWQVPmI+VVXGgpdFwGFZpB5qwHUc9/hWzSsbI5rbby2dy4PxS1i7S3rLZkYehB5hhyYHQip1UHsJejENl0XEWjcYAQO+tOqswHIstxS3mKv1VPkDFZoooAKKKKACiiigAooooAKjY2Mplwm0MTEGdNzrry51JqHcwpZmzuSh2QDKIjXMd2+Q8qAKhdwRv42491I7vuyLgOgKiWVdNQfAddR06vkAN15/wCmn+Jrn/iKjYG2zZtLfctmIG7Es7QCNgoTKI+kVJwQbO2YAMbVuQDIHivbGBT5LFBYF1q1da5eF1ALYYC3BnOuUGSBsc0/CpNtjlIcqzQ2wgakwACTOhAmpN3QsM/4R4NJ1J1667e71qE+HUrBGkREnb13q3VlblKpblgROCGGYEtGyr4QOQn+etTBeMGenzj61qu4lVc2iCsCVJ2Yc8p6jodaX371w7SNd6vhmSKrPYxiyyoDECdYO+21Kb3DGRhetOisoKlbmiOpMwSD4TOxrxx3GHDW2uxmYLMH4fCkGCsHEkXb9wmR+E8t9Og8qNLktIkrIxaeNxn2n7UlcO1u2uW8wgurq6qOeVxuTttzPSrvw2zksWwfa7tAfUKAapmC4ALymORA12gcqvU6ADYVg6uqNeEjodHdZa3KZGdq2KYU1tXD6jrXu/aCg1mhF8m2c1jBSsJghbfF2/ZDMt1fS4uVo/eBqu9pR3YtrBLA6TBJEenUn4VdeMXFtM7xJa0FGkmQxOseprmOLxea6zEzB0kc/KOWtb4nMe2TpX7P7puX0/RbuMfIOLIA95B/umujzXM+zmFuYTB3L3eMt50zhAFIzxFtCIkyYETuTEb10q0SQJEGBI6GNarlyQj3RWKKUkzRRRQAVis0UAaMZiO7QtBMawIn51A/9dQd6WDBLad5micyBA5IA10BGn8qkcQwmaHBAZA0E7QYkH4DWqlZXvQ6sdTK/dSUUeIRn/EpBPTntSzkorLGjFyeEXi24YAjUESK1YjCq2pAJjSZI+FROz+JD2VHNPu26FlAmDzH+o3FMSalPKFexWeBW0hk3uWbt1SJ28TBSROxSIFM2QZi3MgD3CSPqaVYfDXMNeuYl5NvEHNcUDWyV0RoG4yABt4IB2muddpeP9/fa6Syr4e7+8gKsSCMhkMSZPu10pt+yLYzSXueDqV8zURrfjkEAQc2ntGABJ8gK5la7e30AVLgvab3EE/3gdfU606wPax7tsFy6E7FbSlfWSdRVji1yEeog+CzY3XUfTX+t6S3mMQs7yTW21b7zxHEM3lov0FMsJgrJPiXXlmYv8M2xq6ElEzWKU2U/iveYljbt+KQQzH2VGo3/gK24bgDW1VYEAQCCTAA51e2wS8hNRxgFzAjedpq6NvczS6fyaOC4VUQKPf67606t2QB/GvGHwqgzUqQdIrDbDVLJ0Kp6I4R4BAE0uxWIzyF0jc1Ix2IUbn3f1tVd7RcatWLTBmIkQAp8R8h/OmUIoiVkmVLtjxdnDZNvCgjrm3WkXCuEsrK94ZRvGuY67REknkBrU63xOwPGNW5AiQvpPP9XPkIM14Pak2iWtWwW53H1MeQ5UxS9zoHBrF1irkoCviSy/No0LlT4TGgGsSSZO104LxNcVaFxQRqVZW3R1JVlbzBBFcw7H4+8Ld3FYx8tlYdRlAOkzHMkiAJk10XstgzasknLmu3HusFMgG42aARvAgTVcxoscVmiikGCiiigAoorBNAETimCW/bKMYEg/AzqDuKX4rs/bKjK1xSoJH3jEZuTMJ8UdDpWvivEgpDhhliCrGIcH2SORKlhrzy0jwXHrmdAgdk7wm6wQuchEKGhTkIET7j1qtzi3pYZa4KhwzjGOS8zm8qpLAIqQraxmKzvA3OtdN7I8XOKsksQXVyrRp0IkctCKpHHMNbsuWtuHtOTljUox1yN0kzHw6VG4HxR8Jdzrz0dDoHXl6MJ0Px0rq+hXOnNXJyF1VlfUfznszrhWdKS4bslg7ZzLhrRPIsoaOgGaYAphwviKYi2Lls6HSCIII3BHWplc/dHW2e5FOAtH/lp/dFVjtLwhbH3tsZbZ0dVEBCSIcDYA7Np0PWrhXl1BBB1BEEGpjLS8g1lHMr5ZTlIYiNCNj8Nt69WeIlVIYfDy61M4vwvEYC5mw1lsTh2PsKR3lnyWfbToNx6VvXGI4He4a/bJ08eHubx+ZARVsrIvsLBSXcX2+LBdzpyifnUyzxUbhtOpPP361HxXDlb/hI/qQFHumG+VRG4PHtAEkzAbN6aDb/AF3qNSLVW3yWG1xAt4gV/r31DxvG8uhYk9E1j1jYetLUwF4Ai2FX3gk+gGg9ST76LXZ0T481w7nMZE89D/Kl1os9JiXjXHrubLaUZueudvcqzrVZu8NvXXLXBc10lgST8fpXRsXbW0jKjWrbc9NupYDYx1pcuJsJ/wAbFITyKCdJ/MZ+QFUW9XCvnLfhJsRwKm3AAih3zRPsmFn0Gprdh+I4ZHBayFy8wveHTXckD5Grr3OBvgS1q5AJ1cH/APc0o4z2Ot3VzYcd0x5SSre5tUPQjT61ih9ZqctMouPy0D6dvdEnB9pMJecLo5MiLq8jyQEZR7qt/YzCpYe/btSLX3TqkkhC4bMFnYHKDHn518+4qw9m4VcFLiNsdCCK7t+yfEvfwbXrmrPdImI0RVQeuxrptprKKUty61msUUg5mtGLxS2lzOwUSBJMCToBW+oXFsO1y2VXIZ3W4sqw6Hp6waAItjjIYNoMwDFYIIJH4ZHPb1G1beD4lrlsm4QWBMwMvnEeUx7qq2FtobrI4tspUDJazt7LBoIKjwyDIGkesGavE7WDU3CT3VtbmcQVbVlZSqtAcDxjTqKr1POBsbELH8ON/EhHyhGPjXM5YjllPhK+kkeVMcTaRdLBKGy8EsCBmgNuYzAhtT5+VVFe0eGN4XsKWyzMZD7UTLzruQNCdydavGAx1nH2mQ5ZYaweYggjzBjQ7RVaqlh6ljfkWu2KlhMTdpcJcKZmac5LZYDKqrBkPlzLrtG8xqYqq8atnDd3ccju7o8D6bjdW6MKuPD7d7vbthjFuGUQDoW1zLJJGpmJjkIpA/Zy8uFu4fEyQHNy3czeAOHGXJ+IFwxkdSY2rV03USrlmPBHW9JGdajLGeU1zv2GP7P+Ng3WtEiHAZdfxLoR71g/umr+K4Xawhw9xRlKmVOZDlZSROaRGkmJ5SRABhb9wTtcVhcSQymALoABGsfegadPEvvA3rRbW7M2RX3MVNqqxVN/Zl2rTi8Wlpc1x1UdWMVXeO8fugm3hVEgw91wcq6TCLp3jajoo6nakTEznuFnJ3djmbTUxyUeSwPrWbHk6EYtj7iHasBsllCTlLl38KhRzj2jqRyHrSKwrYrvLt/PeI0toT3aHr3YEQJ2ZtdN4Nb+A4XvS4uJIPjaTImfCp93L9M86sgwq9B9PpWamU7G5duF/wBlyhFFfVxsuGYed1w0fB2qUoOWYAA1J0AFeO0vFMPgEz3TJIOS0IzOegHIeZ0rlfFO0F7HPNxsqD2LKkhV82/OfWtKjKTCVsYLCLtxbtjZsgiyDeb82q2wfU6t+6CPOqfi+0mKv6teZUn2bfgHvI8R95+FKsVcGm5J1kxHwqHfvNAifhH9cqtUEjNK2UhzYcT7IA3J9o+ZnU1oxVjxEA5ue/X1pNZzk86kXbjBenyqRCNcbIfDII5zr8ad8P7Z4m0yywZRoVKgBh5kDfz+tV1xFZXaqra4WR0yWSItxexeu1Vq3j8IuLsgB7XhdQdQnRh1U7byJrqP7OMOLfDcMBzt5j6sSTXCOz3E+4uiZKP4XXeQfLnG/wAa+heyeX7HYy+z3aweoG1ZaK5VZr7Lj7eC1tS3G9FFFaACiiigDWllRJAAJ1MCJ9etLe0vArePsNYulgrEGViQVMiJ86bVigDh9/g32G4+HktkbRiILA6gx/WxrNi+9ps9tyjj8S/x6+hrsOP4RYvmbtpHMRJXWPXeqR2h7Ftal8MHdSdbcyy/2ZOo8tx9OnT1VcoquaOL1HRWwm7a3n47kNO22LUzFlvVCpPvDfwpViOP4q7rcZXOsAyFE8gAdNNJgnU7TSbGY/uS63bboUMMDlkE+QbX3V7wGJN1S4VsgiWI0EzvG2250p3T0sngSN/WxTf/AASOLY2/eQgLbDRMhmJLTMjQQZnqNTSazxe7DJcQZlA0I1b+FOga9Yaxaa6pvTlEkQPE7aBbaHkXJiastpVcXKDwVU3u6ahYk/0wO+y3EM4Nq5myKJVspY/2GA19D09KbWSzFx3TERlWSFmeoJkaUzOHSxbVnhTsLSDwgn8KKPbb9RknyFTLOH0kgjyO4rj22am8I9P09TjBKTK/ie0dzDhkSygCTqWZ5nxclTrVcx3bHFXNFbu9J8AAn0JBI+dXnHYJHHi1Hw+lVziPA7MiFIAM7nTpFVxenYudeTn2Nts5724zOxGpdyW+c6eVaxhpPtEcoEbe6rjf7OqYIuGOQIkifPmKW4/hD29ETPsSZiNI2rTGSaMc63F7orpwmUwSJ5HUx6/KsNje7EAAnWfP+W5pu3DnyhSpnzqNjuFsuvdN5+GR69daZoT7CLEYottoOXlFamfNuTVgs8EuXJARl9VgVi72TvKC2WfIa0uCNyuNv1rBet97DlTH9Dy9RWg60rAzaulGDDcEEe6vpDsFeD8PwzDT7oCOkSK+aiK+hf2StPDLPkbg+DtSSGjyXCsVmsUo5miiigAooooAKwazXlqAOJdtcDmxeIVtVa7rHteEI4CjmSbpHkNdgauHZHDjCYdBet92LvssR4YMwrkbGBoGjQgakVN4T2OLOL2MKPdzuxCSVOdpglgDEBBAAkIJkVaOIYXvEKiAdCJEiQQRPlpU5COzyc/4ngLOLvNbwap3loTdcEi3J9m34dC53kbAa7iqjjLeKTEWbFm0RfL5hmAIBRhrJ8MAiSfSuknE3bbG1YwgRx4mLslu3r+Id2WZ5/sjzrzwS2ReVJ7y5b7x710LADXdQg6Tocs6BRPKrY9TOMHDsU2dHVKasxuiNwfGFi93Esouh2tqmo7tU0MKZMuZaeYKjlTjheI+0JnAYJJyzoWA0mOQmd+WtbcXaF0nwAEyqyNWbWWP6B848xMXgT37NpLFy0puIMgdLiC24XZoJzqY1K5TB61Rg1RswjdxXEJh0Lvoo8iST0AG5pJh+0eBvNlF9VbpcDW59O8An3U74pwRMShGIZp3lTlyR+Xp5nc+mlc94vwe2lwoWF1coYMVAMMWEGND7O+lSopk+s+xcTwlXEqQR+k6fI15ThGXUeVUCyotibU29ZDI7J/lrbi+MYoZlTEXZgaEhtd/aKkzHTXSo04LPW23LzewAO4HwqPf4coEmABzOm/maUdnXv3LHjuOzAbliT7ZXXqNOdeMfwO7iCZYlVdwCzlh4WI0GsDSs9HVq22VcXugnpSTwJ+0vHVtmLDFzzaPCP51Vmv3rupd+ntHn5DlVv4p2fW2niJY9dgPdFQ8BhF5iDOg6aeVbsMzNpiJ8EYAid+e39dKX4nDZdQOmv1q447BNtGVd8xEEj9IilWPQpbJIEAafzjpRgjYqrCu4fsXxIbBNbBnu7h06BwD/mzVxMr+Lqa6D+x3igs33tna6FWejAnLPxI99K+CFydrorAopBjNFFFABRRRQAUUUUAFFFFAEXG4C3dAzrMbGSCPRgQR7jS7gWDWy2IVFC2+8BEGSWNtcxadSZ1k660y4lf7u07yBlUmTsNNz5VWeE8ZtYYNaYsVVz98EOR8xzSWAgsJgkTtNBDZN7V281sIMw7yVYqxUhAJIBGokwNOtUHE9nrarkRAviBDBQzAjmxO86z610DjVyXSIIKMRHPVdj6UsbDaE66gD5Vj6i5xlhGyipOOWLMT2hRcGbfdjvRA7rULdAaWymDAIB+MU5u8PVraFvExE96APxAGQY9nbTbakmJ4XnIkkAHQDSfjWiL1lvurtwDXMCxy+5WlRvyojcprnDB06HxkiXuz3dXtGLAySqIZX9WhOhMiAPwk1Pv4a2lm7tLBGQ8y+ZSB5EZWB8vhWnhnHHs3Dcu2mIZwC3Lu/FJ6z4pyivbhMQyFYNsAyBrJImQdhEKDMnWn6iT1wS45b/Az1Rk1LUsDbhdkC0SBup+TT/GtpfKHj/qEn94BvqazgGUjw7BiPcQR/KvNxdD/AGVP1X6iuL9Mlp+o2p98/wC5davYhdfYOSpE6c9aWrcTDjwLmbqeXvrfisNcMROXXMIj0jnUReGltTJG0b/wr1TZlSIuNxWYF3MQdSfLpSDGkYgAkxbzaSNXA3PkPrT3inDEAz3pyoZCTGYjqNPLU6CqzdxZuXyxGkQojQD/AE/jSkkTj9gAyNo+lReCI2c3FmbQzggxDKQQR5g6+6ndxM0loCxr0j+tq2dmApu3NMvhgKemx9T1qq+WmDaFx7kjsHYvtKMfZkwt1dHX6MvVT8tqsVcZ7JI2CxZK6ItxVYdbd0RPu0Purs1VwsU+BlnuZoFFFWAFFFFABRRRQAV5LCvVVftHgM19Ga46BgFtMHIFq8JIkDSHBIk81A51DAstxgASYgamdo86o1gWXxDMtq2yO3h8AIy6DwzsCROlF7iOJcCxdfIBKO6q2dhESxKhAefhO/kagXODth8Qi29TdU5btlmXmTnYSVDTMk6MM3MVS8XLEZYwPCfpv3RzkY4ZmtlkmQHeJ5LmMR5RpU8PIitzYMKSQB/tUe/0+dcu3Vlts6VeGkkeLpB5xXi5hgdCNN6hi4VOuxP0pnav6ayeVV02JvcsnHAjxOHIuCBIA0n5Vss2RaEroGMx56mmC25Oo51rx1oZfOdK11zZRKJpwV/xMOoBHnH+1SbmKCsCNQGKN+lXhlJ9DA/ePSkd1Ct210zR8ZA92u1WbDYRSmUjRhB85rk9ZP8Ag+qjcu/7ZU46lg1rM1Dx2M7pSNM/IA7mtQxpUMkybZjPp41gEEecHXlIMVUOJ8QZ3yqZYtvH9RXrIWKaUl3MbQs7R8QdmhjqeQ00+OnKl/C1kknSNyfjv/Cm68NVSbjxPMmYEf1617wuBFzxaFSZAG3vPP0pLbo1rLBG3CILxEQQIOmxYef5RyHv6Uu4ZbIxrrtDXPmdKk9m7RRsQn5Lmh8pP8AK98IUfbLzNuDpHp/tWGdrzZnwLjOn7lmBUk2yPEUmY3UEiJ6jX41c+FcZzWbRbc20J9SomqVhroa85BkC2gjmDmcn5RTHA8MuNbQgaFFI9CBVPRPS2vhFsjodFFL+M8WTC2zcedNlUSzHYADzNdUrJOLxSWlLuwVRuTsJMfWvdi8rqGUhlYAgjYg6giqVje0SY/DMptuikS6tEsv4AGUx4mjzgEc6e9kcBcs2FFxpMAAawqjYQedJGxSeENpxHI8orFFOKZqJxPAJiLTWrglWHwO4I8wYI9KlUUAVjHdnAlubZvXLkiWe8zmJ1hXYKfTSoWA4PdsW7zlACrIyquzBMxcqn4SVdhHUe83SsRVTqjq1Y3J1PgRYS6GAI1U6g9aMThQfLSoxs/ZLndkRaczabkpOptnznVeoMctZj3Y32rJOvG0jbCed0JHw4JjY/Cak2kIHlUy5ZFwGPlWq6SBl5nasfp6ZZNOvOxqtnWfdWi+0keXlXtnIEfOhnH1q2LIaI2MwwcDqCGB5ggg6e+lPajijhTLsABPdosypG7sffzG1M73E7aXFtyDcIzZSYhep5/Ck93HC+BkENla3JgiVJCt1mD8G8qrtWLYycc489vkyzw08GpoXh9tkysLYIYM4SU10nXbcD1qtY9mtgNmtnxDMBJZeepMU04Laud29ghc1swQxkQw0MfiUj4RzmKxxu2tpcPaZU8TBczAwoEAmfORV1Nkq5+mnlZb28Pczzw46u5jG2jdsOAjZSh8WUKTGunlpsK39nMOVw1uSpBXQKNpnc8zTfFYQW8PcFvwnu2ggk7A7SaW8CQDBqw0AVmJmddTFUeo7Kn/qQYxL8BRwWzCXHmc9258mio/CzOIvsdwY/r4b1P4Pph0OwAY9I1M0q4S33d260gMxb90THv3rRzr/ACFxwNOAXWN26VHie6LYHuAHzNdpw+EVEVQPZUD4CK5N+zGyLl5JMuHe646eEhdPUqa7BWuiCTk/3sRnYzVd7Y4cOlrMrMovLMTpOgOh5NHvirDWCKunHVFx8gngoOTM2YMCpuWx4d7agiZnXUzJ/Udqv9JOPYcZrZA9tjbaOalWMn0y7+da34+MLb/+QDowQMIhxuG3EGNx5GJ0rn9NNUWOmcvlPyWT9yyh/RWFadRWa6ZUFFFFABRRRQBpxeFW6hRwCpEEf1sfOq9isLiLAgKb9v8AMCBdA/UpgXI6iCehNWisRSyipLDJjJxeUUzDcTt/hdT1WYYGdmUwVPkRW+9f50+4jwexiBF20j+ZUSPQ7g+Yqh8S7HmwrAG5H4bvfXSF6d4ubTpI+VYbKdHHBqj1PlDVn0zTp1pf/wCrKzNbslXdRJ6KPPqfIe8ilvC2sgqmJXJc0AZ2a5bfzR2JGu9bu0vZtroW/h3AuoNI0zKNoO0/XaqOJ6Ht89iJdRmOYivjnDzc8Sf8YMpzHmCYgx1O3QCs4fjVpb/d3LS27sBc41UkgRqI09a1cJ4uGZbN/NbuT4naMrEajXl6U/7S8AtX7BdIDoJVxqdNSJG8/WKTS01Xfx2f77FLf+KHPgjcawTWymItj7xCAVkDOh3U9T0qD2gxn2grhbSEuYLFgJtiR0O/XXy3r1xXiN3D2rYc58Qywmk5eWY9W1AmN/fMvh2AXB2WuMMz5cztOpb8oPrpRWvTipPdp4j8/wBEJJ6m0vxI/Hb7LbXDWpa4yhWP5V2J8pAPzqBxR+7sW8LbIDMQD/Zk5j6TW/hWaGvvAa5P9ekaV5w9rM7XTBLQFidFH+s1MpRh7PG7+Zf0GUc7v9og8cfu7ItpM3IRffv8t/WovFMKV7iwmubUyOSxqfLWfdTSzbDv37xC+BAJMmYYjrJ0FQO1GLuYe7DoVuxsTsh1A067n/SrKtWUkv8A0Wbxuy1/spwqrfxBAPh0BII005H0NdOrmn7GLmZL5JlpT55j/D5V0uunFYQkXlZCg1mofE8Z3KZ8jvqBCKWOp3gDYdaYYWcZxUXgsxFst1iSdflUHiGB+1YXu7mjXFQGBsxKyR0gzUW/hWxGM78tCKioEBMk6mGECJzT7hTrC3Q95FGyh3J5SIQA+9mP7tebscbuvST7mhbQHdtYAHTSsmiivSGcKzWKh8TvNaXvBGVNXESSka5TyI384IoA8Y7GlLltACc4c6bnJl0k6D2pk/l86nilvDSb+W+3hBB7teiNEFupIAMcpplQBmiiigDBqHxfEG1ZuOvtBTHqdB84qbUTiuHN2zcQbshA/tRp84pZcAcuv3AlxLCjRkLPMMoA/EUYEZiZkiD50rx/EnwdxVsnVtcquQkTHittI11EgjapNy8GxWcAjPYVgOgnUR1BqPhsEtzGXCygqiKADyJHLzGvxrl12OG0nlac48jSjq++TRxTtTcCa4ezJ0JIzcjsDWvsxjGV1JPhY5nUezzI08pqP2wtAEAbTt8PnW/s3b7wsekAeUz/ACp5NehlLCYq/v4HOFxAxGLu3mURbIS36rrJ85j41jtPxIO1uwDGchoiZAOnzk+6ovZ3KwvBj7N94jpPOovGri28RZadII8+fy8VUYzfjwtvyHxiOfI9xF+LLZQSYhR5+yB8aQcQxlyxbSzGRzlUNvH5jEVJ7Q4kolsqSJcfLXWq9xC6Ll5TmLAGZnfnvVnS0OTy/kS21ROu9iuCqyJfch8ulvQchGdh+bfTl61r/aH2LbHm3dslBdXwnMYDLy1A3Gvxp72NxRu4OyxJYhchJ1JKEpJ6zE++nVdOEFGOEQ/cip9geyr8Ptv3rq1xyJyDRVA0EnczNWys0U4JY2Rig1oxmKFpSxk9ANyegqvcR7QZiioWtkMCwhZIBHhEyIOonlptVVlsK17mSkT+NcNQ/fDwOurMJ1UKRqB7UTI9K1KEwjLcEm3dyqzlpFvQBI/QT8Cw5THgcSuXpVSi6jUSTl5+W+npJ0qPbtW7KkBnZBoysxdV57NIXkABA1Fcu/6h09cnKCzL4LVCTWBpxHiQR7UMCCWmIM5QNB5mfpW7A4sv566kaKD+UH8RHM/7BFkt3SMoIgZgwWAJjX10+tecRaaVUZvCMwcTAYSAABtG/U6DXWsn9uZnhrC8E+kW2aV9pLq/Z7qF1QsjKpJjxEaVG4dxNUJF24QWykBpgScunQkkacvfSHtTikuXFuC4pUCFyxuJmddfQ7a124dQrKlZBZyUz9vJL4F2pJw1oG2e8RFS4pbKQyqAYHSRoaecI42t85SClyJyHWQIkgjQgE9Z22qjW+JZvZ1I81J/zVM4c1x7yMvgyEsSRHlG0kESKpqt6hzxKOxWrInQqzSxMReO+QeWp+ek17Ny7+Zf7h/8q6GljakMKwaXtiHAkso8ysfxrXZ4msSbiEa/p9kSdzqAKHFkepHODnfFXt2+IBVGjd6PISQx/wAWakOJ4oVxN1bZGXKonnp6+pq7cbazLYj7HbeAfEzMramMxUCIG5EzHnVUxNoqp7ywwP8A1GXQSZ1g+EdJrCqIynnK4x+pM5PTgrHGXzsrAltdeevuph2TxvdXyjbXB81/0Jp0bDoPDa+WsDpRh3aXDWJBn8I9oclJIGbyGtaZ9MvT0yaKYTxJYIXZzCOl7EIwfrpzGY6x0gj41E47cDtbKgwpK66GTHLlW+wxts3eBt/ZClsoPLnW/wC0hyMiIQTBkKI6ySNKmHS/zPUb3wRZZtpWRN2hus+h2EaTPwqPhcI1xVKRMjTSavGH4erRCJm0gAD2joBPPWrzw7hXcWkXLaUogGaOgEknStCioLCKVU2t2aP2cLlwSrro7jXTY67+c1ZzcA3Iqv8AAsWLy3cmTMLh1E5WJ/FBM66/CvGNvXLRBvJYjWGluQmDI0MDTel0b4NCtSS8D/7Un5l+IrP2lPzD41FW8otd5AQZc2oiNJ1rZYvsyqxUiQDHSRNRgs1o08bZxbi3AJIBJOXKupYyNtAa57ibg73M2QplIBVNddIP1BrpGK4dbusrXFzZQQATp4okxtOm/Kk2J7D4JzPdZSeasRWO/pVdJNvAzbxsJsPiptZUIQbZucAEaEc5j50X8RmIi4NABDDw7akgak/7dalN2HQNCteVPK+ZH7pT+NRb3ZXDqxX7Ri8w2GYgH0bJWVfSIp7NfkVu+zujUmNcOGbL4dAFB2Gx3jbSIr3iOMtsKj47s8LSyftSnk7YhCoP95ZqBhsBcLbd75G8G+QvVZH6BXP3SaM9nXzi8YHAuXL8AAtrMQNSIPOpmAuvbbJdKlDJysS9zXkACWj3RSUcStJEYfCKR+JmL+ugB+GY014Vxm0dO+B/7WHsFfoCx+Va6Ppv8PvFsmPUxm8N7jTiGDwyW+9NmI1OWEfyG4LGdAN6ZJhgBu8R+Y/Xf51DwiMxDCzl6PdaWHoNSPSRUtsakwpLsNwgzQfMjRfeRWnPktSXKN6iNP8AX51mKjG3eudLQ6mHf3D2V9TPpXvury7Mjj9QKH3ssg/3RUZH0ivOj3mW/AZW+7RjCFeTKDo7deY2HUyWwBzM3gbNydZhY9lTOi+Uc6zjLrZSHw5fqNHU/AH6Uka/hkPsXrJ6IWH+AH6inS1FUnp3JowudmKsDJ1VbwcemVk09JqA2IdiVVGZtdnQ7dVIX4TUgcQwj6PeR453U8Q98CvF7BpcYGxjhbEeyLmfXyBbT0qY0w7r9Cmdsse1/qRMIcl3PctXnuaRrbEH/wC6T6GvRYJaFsrfBBJl1ss2pJ2z7gmZ3qfhsE+eO8uzzufdQdN9s0Vn7C+ZmV7TQdSyjMf8Ik++plCEtmhYzmlsKbM2/wADiPzYdp9SVcz60t4jwi1ijLWgra+IC5bk9WLQCR76ud3EB1Ba7btnnnJWfQLd/jUS/wAbw5hH7to0zhlOnVRLNUQqin7YjzsfeSFHAuGHCtbY3J3CyuaZEeEm5HwFWHiKWGgYi7nH5M0KT5qvtehmlyY/DvK93eujYKpuMCPMGAK3YfFspi1h7dn18bx17u2M3vJppRfL2IhPtz+bHOB9kCzbVEGgkZR7kA2+FZPCg7q9094VMqDoqnqF5nzM15wty8B7DMTu1wi2PcqgkCtxwtx/buQPy2xl+LEkn3Zaob3NiimtzVxG5bzKCGuONRaXWTyLDYeRbSvariSJmyPKGMeUyJ9alYXCLaEIoUTJjmepO5Pma30o2EYrNFFBJgik+K4Q7sWF0a8mtKdOkjKY99Oa81Kk1wLKKfJXX7N5tLmVx0zXU1/vsK8p2XRPZSPTEXR9KsooptcvInow8FU/9r6yLOFB/M/eXj8yPrU6xwW6BH2jIv5bNpLY+JDGntYodkmCph2QsTgdr8ee4f8AuOzfKY+VMbNoIAqgADYDQCvdApMtliikYdZEdaXvw5vwX7q+Uqw/xKT86Y1ipTaIcU+RRdt4xD4HtXB+tSp+KmK8ticVs+GRh+m6D8mAp1RU6vgXR8srr2c48WA/xWv/ACqNc4HZffAuv9l0H+W5VqoqVY1wQ6k+Sq2+x+Db/lXVPTO/1kit/wD7Jwo2Vve5P1qxismp9aflh6Ff+VFUt9jgD7SKP021J+LT9KcWeCWl2B+Mf5QKZ0VErJPlhGmEeERRw63zBPqxP1Nb7VlUEKAB5CPpXuikLUgis0UUAFYorNAH/9k="/>
          <p:cNvSpPr>
            <a:spLocks noChangeAspect="1" noChangeArrowheads="1"/>
          </p:cNvSpPr>
          <p:nvPr/>
        </p:nvSpPr>
        <p:spPr bwMode="auto">
          <a:xfrm>
            <a:off x="155575" y="-1462088"/>
            <a:ext cx="245745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AutoShape 11" descr="data:image/jpeg;base64,/9j/4AAQSkZJRgABAQAAAQABAAD/2wCEAAkGBxQQEhUUExQVFhUXFhgYGRcXFRoXHBgZGBcYGBwdGBoaHCggGhwlGxwYITEhJSkrLi4uGh8zODMsNygtLisBCgoKDg0OGhAQGywmHyQsLC80LC0tLCwsLCwvLCwsLCwsLCwuLCwsLCwsLywsLCwsLCwsLCwsLCwsLCwsLCwsLP/AABEIAPoAygMBIgACEQEDEQH/xAAcAAACAgMBAQAAAAAAAAAAAAAABQQGAQMHAgj/xABDEAACAQIEAwUFBQUGBQUAAAABAhEAAwQSITEFQVEGEyJhcTKBkaGxFCNCUmIHgsHR8HKSorLh8TNDU2PSFRYkk8L/xAAaAQACAwEBAAAAAAAAAAAAAAAAAgEDBAUG/8QAMxEAAgIBAwMDAgQDCQAAAAAAAAECAxESITEEQVETImEFcYGRofAUI+EVMkJScrHB0fH/2gAMAwEAAhEDEQA/AO40UUUAFFFFABRRRQAUUUUAFFFFABRRRQAUVg1mgDFE1A41xRcNbzNEnQT139Y9K5J277X35VbVy8vNjBtx0CqN1Oupk+dSlkVySOzX7wQFjsP6gdTSPHcXugwncKRrluOWaP1Knseutc67PdtL+Jw5tMxe/aDMraSwYhQx6lMzfFaZLwjD3Jt22b7UAxDm5mLXEJDKyzpLA7gSNetV2WwqaU09/Czj5fwDbxlF27PdoVxJZGAS6u6TII5FT+IefyFSuP8AGrWCsm7dOgBhREsegmuPdlOI3hj7Fx0cWwzIzBSAFbTU9A2X0g1j9ofFWxmIV/F3KsEtgA6iTJg/iY/KKunFJhBuSLJh+3eNxZP2eyiDNpmMgL+ZiR4ukCI6mrl2U45cxKul+2Ld+2QGCmVYESHSdYP1Bqg9leIWVw7XHYKdNNusAVeOx+BcBsRcGVrgAA19gElZB20gfPnVFc3Ldm3qaK6sKLyyy1msVmrDIYoorNABRRRQAUUUUAFFFFABRRWDQAUVWOP9oTavCypMxJgCTtME7ESsaHnWMFfxCsyveDoxJEpDoOmZdD65aZQbQnqRzga8T4wLM5VLkbgEAekn8Xl8YpXZ7UsV7wWu8UwAtppaWcrEtlU6Bm0PLSRrRjsDaxC9205f0mNJBI9DseoJrOHwCIjDwrlBy7AL5+sACeQAA0ptGwut5HXDOJ28Sua2ZgwwIhkboynVT61Mrm+Ps3O9F6xdFq8gjMfZur+W6PxDodxTDD9ubuYW7mDZLm2tzwsRvkbKR7jB8qiVbQ6kmbu3t2GtZsuUAt4tjFy3Og1PLbWCaoXH+IjF2Ct9WBDDu7kAz+YCIJB3A5c6edo8biL75zatJHs5/vcg0nKJyyTrJE8uVJMHwt8RfVrtxrhgsZ3AGkAbAE9OhqJ9M5JTlj27ryQpw1aFlyf5EXsvwe5bDMo8TACTAgBgfqB122qyWuHXC/eM6i5qcwBJJO55delM7dnkBAGgA/hUlLEyIrFbPXLJ3aKYVVqLw/uQuG8FSZLREyFXLJbedYI8o3qF2i7NXrtoi0UbmJOUj5fOafWLRUzW3iNx1sM1tBccCQhbLmjeDB1jbzqyub4Zn6iqO7RzW3g8bhsyvbtXRp4QQrAgyCjrDA894g1c8B2nxNr2W+0qo+8stlF5RGvdsIFyOhE671AbHpiLK31nxD2TuGWQVPmI+VVXGgpdFwGFZpB5qwHUc9/hWzSsbI5rbby2dy4PxS1i7S3rLZkYehB5hhyYHQip1UHsJejENl0XEWjcYAQO+tOqswHIstxS3mKv1VPkDFZoooAKKKKACiiigAooooAKjY2Mplwm0MTEGdNzrry51JqHcwpZmzuSh2QDKIjXMd2+Q8qAKhdwRv42491I7vuyLgOgKiWVdNQfAddR06vkAN15/wCmn+Jrn/iKjYG2zZtLfctmIG7Es7QCNgoTKI+kVJwQbO2YAMbVuQDIHivbGBT5LFBYF1q1da5eF1ALYYC3BnOuUGSBsc0/CpNtjlIcqzQ2wgakwACTOhAmpN3QsM/4R4NJ1J1667e71qE+HUrBGkREnb13q3VlblKpblgROCGGYEtGyr4QOQn+etTBeMGenzj61qu4lVc2iCsCVJ2Yc8p6jodaX371w7SNd6vhmSKrPYxiyyoDECdYO+21Kb3DGRhetOisoKlbmiOpMwSD4TOxrxx3GHDW2uxmYLMH4fCkGCsHEkXb9wmR+E8t9Og8qNLktIkrIxaeNxn2n7UlcO1u2uW8wgurq6qOeVxuTttzPSrvw2zksWwfa7tAfUKAapmC4ALymORA12gcqvU6ADYVg6uqNeEjodHdZa3KZGdq2KYU1tXD6jrXu/aCg1mhF8m2c1jBSsJghbfF2/ZDMt1fS4uVo/eBqu9pR3YtrBLA6TBJEenUn4VdeMXFtM7xJa0FGkmQxOseprmOLxea6zEzB0kc/KOWtb4nMe2TpX7P7puX0/RbuMfIOLIA95B/umujzXM+zmFuYTB3L3eMt50zhAFIzxFtCIkyYETuTEb10q0SQJEGBI6GNarlyQj3RWKKUkzRRRQAVis0UAaMZiO7QtBMawIn51A/9dQd6WDBLad5micyBA5IA10BGn8qkcQwmaHBAZA0E7QYkH4DWqlZXvQ6sdTK/dSUUeIRn/EpBPTntSzkorLGjFyeEXi24YAjUESK1YjCq2pAJjSZI+FROz+JD2VHNPu26FlAmDzH+o3FMSalPKFexWeBW0hk3uWbt1SJ28TBSROxSIFM2QZi3MgD3CSPqaVYfDXMNeuYl5NvEHNcUDWyV0RoG4yABt4IB2muddpeP9/fa6Syr4e7+8gKsSCMhkMSZPu10pt+yLYzSXueDqV8zURrfjkEAQc2ntGABJ8gK5la7e30AVLgvab3EE/3gdfU606wPax7tsFy6E7FbSlfWSdRVji1yEeog+CzY3XUfTX+t6S3mMQs7yTW21b7zxHEM3lov0FMsJgrJPiXXlmYv8M2xq6ElEzWKU2U/iveYljbt+KQQzH2VGo3/gK24bgDW1VYEAQCCTAA51e2wS8hNRxgFzAjedpq6NvczS6fyaOC4VUQKPf67606t2QB/GvGHwqgzUqQdIrDbDVLJ0Kp6I4R4BAE0uxWIzyF0jc1Ix2IUbn3f1tVd7RcatWLTBmIkQAp8R8h/OmUIoiVkmVLtjxdnDZNvCgjrm3WkXCuEsrK94ZRvGuY67REknkBrU63xOwPGNW5AiQvpPP9XPkIM14Pak2iWtWwW53H1MeQ5UxS9zoHBrF1irkoCviSy/No0LlT4TGgGsSSZO104LxNcVaFxQRqVZW3R1JVlbzBBFcw7H4+8Ld3FYx8tlYdRlAOkzHMkiAJk10XstgzasknLmu3HusFMgG42aARvAgTVcxoscVmiikGCiiigAoorBNAETimCW/bKMYEg/AzqDuKX4rs/bKjK1xSoJH3jEZuTMJ8UdDpWvivEgpDhhliCrGIcH2SORKlhrzy0jwXHrmdAgdk7wm6wQuchEKGhTkIET7j1qtzi3pYZa4KhwzjGOS8zm8qpLAIqQraxmKzvA3OtdN7I8XOKsksQXVyrRp0IkctCKpHHMNbsuWtuHtOTljUox1yN0kzHw6VG4HxR8Jdzrz0dDoHXl6MJ0Px0rq+hXOnNXJyF1VlfUfznszrhWdKS4bslg7ZzLhrRPIsoaOgGaYAphwviKYi2Lls6HSCIII3BHWplc/dHW2e5FOAtH/lp/dFVjtLwhbH3tsZbZ0dVEBCSIcDYA7Np0PWrhXl1BBB1BEEGpjLS8g1lHMr5ZTlIYiNCNj8Nt69WeIlVIYfDy61M4vwvEYC5mw1lsTh2PsKR3lnyWfbToNx6VvXGI4He4a/bJ08eHubx+ZARVsrIvsLBSXcX2+LBdzpyifnUyzxUbhtOpPP361HxXDlb/hI/qQFHumG+VRG4PHtAEkzAbN6aDb/AF3qNSLVW3yWG1xAt4gV/r31DxvG8uhYk9E1j1jYetLUwF4Ai2FX3gk+gGg9ST76LXZ0T481w7nMZE89D/Kl1os9JiXjXHrubLaUZueudvcqzrVZu8NvXXLXBc10lgST8fpXRsXbW0jKjWrbc9NupYDYx1pcuJsJ/wAbFITyKCdJ/MZ+QFUW9XCvnLfhJsRwKm3AAih3zRPsmFn0Gprdh+I4ZHBayFy8wveHTXckD5Grr3OBvgS1q5AJ1cH/APc0o4z2Ot3VzYcd0x5SSre5tUPQjT61ih9ZqctMouPy0D6dvdEnB9pMJecLo5MiLq8jyQEZR7qt/YzCpYe/btSLX3TqkkhC4bMFnYHKDHn518+4qw9m4VcFLiNsdCCK7t+yfEvfwbXrmrPdImI0RVQeuxrptprKKUty61msUUg5mtGLxS2lzOwUSBJMCToBW+oXFsO1y2VXIZ3W4sqw6Hp6waAItjjIYNoMwDFYIIJH4ZHPb1G1beD4lrlsm4QWBMwMvnEeUx7qq2FtobrI4tspUDJazt7LBoIKjwyDIGkesGavE7WDU3CT3VtbmcQVbVlZSqtAcDxjTqKr1POBsbELH8ON/EhHyhGPjXM5YjllPhK+kkeVMcTaRdLBKGy8EsCBmgNuYzAhtT5+VVFe0eGN4XsKWyzMZD7UTLzruQNCdydavGAx1nH2mQ5ZYaweYggjzBjQ7RVaqlh6ljfkWu2KlhMTdpcJcKZmac5LZYDKqrBkPlzLrtG8xqYqq8atnDd3ccju7o8D6bjdW6MKuPD7d7vbthjFuGUQDoW1zLJJGpmJjkIpA/Zy8uFu4fEyQHNy3czeAOHGXJ+IFwxkdSY2rV03USrlmPBHW9JGdajLGeU1zv2GP7P+Ng3WtEiHAZdfxLoR71g/umr+K4Xawhw9xRlKmVOZDlZSROaRGkmJ5SRABhb9wTtcVhcSQymALoABGsfegadPEvvA3rRbW7M2RX3MVNqqxVN/Zl2rTi8Wlpc1x1UdWMVXeO8fugm3hVEgw91wcq6TCLp3jajoo6nakTEznuFnJ3djmbTUxyUeSwPrWbHk6EYtj7iHasBsllCTlLl38KhRzj2jqRyHrSKwrYrvLt/PeI0toT3aHr3YEQJ2ZtdN4Nb+A4XvS4uJIPjaTImfCp93L9M86sgwq9B9PpWamU7G5duF/wBlyhFFfVxsuGYed1w0fB2qUoOWYAA1J0AFeO0vFMPgEz3TJIOS0IzOegHIeZ0rlfFO0F7HPNxsqD2LKkhV82/OfWtKjKTCVsYLCLtxbtjZsgiyDeb82q2wfU6t+6CPOqfi+0mKv6teZUn2bfgHvI8R95+FKsVcGm5J1kxHwqHfvNAifhH9cqtUEjNK2UhzYcT7IA3J9o+ZnU1oxVjxEA5ue/X1pNZzk86kXbjBenyqRCNcbIfDII5zr8ad8P7Z4m0yywZRoVKgBh5kDfz+tV1xFZXaqra4WR0yWSItxexeu1Vq3j8IuLsgB7XhdQdQnRh1U7byJrqP7OMOLfDcMBzt5j6sSTXCOz3E+4uiZKP4XXeQfLnG/wAa+heyeX7HYy+z3aweoG1ZaK5VZr7Lj7eC1tS3G9FFFaACiiigDWllRJAAJ1MCJ9etLe0vArePsNYulgrEGViQVMiJ86bVigDh9/g32G4+HktkbRiILA6gx/WxrNi+9ps9tyjj8S/x6+hrsOP4RYvmbtpHMRJXWPXeqR2h7Ftal8MHdSdbcyy/2ZOo8tx9OnT1VcoquaOL1HRWwm7a3n47kNO22LUzFlvVCpPvDfwpViOP4q7rcZXOsAyFE8gAdNNJgnU7TSbGY/uS63bboUMMDlkE+QbX3V7wGJN1S4VsgiWI0EzvG2250p3T0sngSN/WxTf/AASOLY2/eQgLbDRMhmJLTMjQQZnqNTSazxe7DJcQZlA0I1b+FOga9Yaxaa6pvTlEkQPE7aBbaHkXJiastpVcXKDwVU3u6ahYk/0wO+y3EM4Nq5myKJVspY/2GA19D09KbWSzFx3TERlWSFmeoJkaUzOHSxbVnhTsLSDwgn8KKPbb9RknyFTLOH0kgjyO4rj22am8I9P09TjBKTK/ie0dzDhkSygCTqWZ5nxclTrVcx3bHFXNFbu9J8AAn0JBI+dXnHYJHHi1Hw+lVziPA7MiFIAM7nTpFVxenYudeTn2Nts5724zOxGpdyW+c6eVaxhpPtEcoEbe6rjf7OqYIuGOQIkifPmKW4/hD29ETPsSZiNI2rTGSaMc63F7orpwmUwSJ5HUx6/KsNje7EAAnWfP+W5pu3DnyhSpnzqNjuFsuvdN5+GR69daZoT7CLEYottoOXlFamfNuTVgs8EuXJARl9VgVi72TvKC2WfIa0uCNyuNv1rBet97DlTH9Dy9RWg60rAzaulGDDcEEe6vpDsFeD8PwzDT7oCOkSK+aiK+hf2StPDLPkbg+DtSSGjyXCsVmsUo5miiigAooooAKwazXlqAOJdtcDmxeIVtVa7rHteEI4CjmSbpHkNdgauHZHDjCYdBet92LvssR4YMwrkbGBoGjQgakVN4T2OLOL2MKPdzuxCSVOdpglgDEBBAAkIJkVaOIYXvEKiAdCJEiQQRPlpU5COzyc/4ngLOLvNbwap3loTdcEi3J9m34dC53kbAa7iqjjLeKTEWbFm0RfL5hmAIBRhrJ8MAiSfSuknE3bbG1YwgRx4mLslu3r+Id2WZ5/sjzrzwS2ReVJ7y5b7x710LADXdQg6Tocs6BRPKrY9TOMHDsU2dHVKasxuiNwfGFi93Esouh2tqmo7tU0MKZMuZaeYKjlTjheI+0JnAYJJyzoWA0mOQmd+WtbcXaF0nwAEyqyNWbWWP6B848xMXgT37NpLFy0puIMgdLiC24XZoJzqY1K5TB61Rg1RswjdxXEJh0Lvoo8iST0AG5pJh+0eBvNlF9VbpcDW59O8An3U74pwRMShGIZp3lTlyR+Xp5nc+mlc94vwe2lwoWF1coYMVAMMWEGND7O+lSopk+s+xcTwlXEqQR+k6fI15ThGXUeVUCyotibU29ZDI7J/lrbi+MYoZlTEXZgaEhtd/aKkzHTXSo04LPW23LzewAO4HwqPf4coEmABzOm/maUdnXv3LHjuOzAbliT7ZXXqNOdeMfwO7iCZYlVdwCzlh4WI0GsDSs9HVq22VcXugnpSTwJ+0vHVtmLDFzzaPCP51Vmv3rupd+ntHn5DlVv4p2fW2niJY9dgPdFQ8BhF5iDOg6aeVbsMzNpiJ8EYAid+e39dKX4nDZdQOmv1q447BNtGVd8xEEj9IilWPQpbJIEAafzjpRgjYqrCu4fsXxIbBNbBnu7h06BwD/mzVxMr+Lqa6D+x3igs33tna6FWejAnLPxI99K+CFydrorAopBjNFFFABRRRQAUUUUAFFFFAEXG4C3dAzrMbGSCPRgQR7jS7gWDWy2IVFC2+8BEGSWNtcxadSZ1k660y4lf7u07yBlUmTsNNz5VWeE8ZtYYNaYsVVz98EOR8xzSWAgsJgkTtNBDZN7V281sIMw7yVYqxUhAJIBGokwNOtUHE9nrarkRAviBDBQzAjmxO86z610DjVyXSIIKMRHPVdj6UsbDaE66gD5Vj6i5xlhGyipOOWLMT2hRcGbfdjvRA7rULdAaWymDAIB+MU5u8PVraFvExE96APxAGQY9nbTbakmJ4XnIkkAHQDSfjWiL1lvurtwDXMCxy+5WlRvyojcprnDB06HxkiXuz3dXtGLAySqIZX9WhOhMiAPwk1Pv4a2lm7tLBGQ8y+ZSB5EZWB8vhWnhnHHs3Dcu2mIZwC3Lu/FJ6z4pyivbhMQyFYNsAyBrJImQdhEKDMnWn6iT1wS45b/Az1Rk1LUsDbhdkC0SBup+TT/GtpfKHj/qEn94BvqazgGUjw7BiPcQR/KvNxdD/AGVP1X6iuL9Mlp+o2p98/wC5davYhdfYOSpE6c9aWrcTDjwLmbqeXvrfisNcMROXXMIj0jnUReGltTJG0b/wr1TZlSIuNxWYF3MQdSfLpSDGkYgAkxbzaSNXA3PkPrT3inDEAz3pyoZCTGYjqNPLU6CqzdxZuXyxGkQojQD/AE/jSkkTj9gAyNo+lReCI2c3FmbQzggxDKQQR5g6+6ndxM0loCxr0j+tq2dmApu3NMvhgKemx9T1qq+WmDaFx7kjsHYvtKMfZkwt1dHX6MvVT8tqsVcZ7JI2CxZK6ItxVYdbd0RPu0Purs1VwsU+BlnuZoFFFWAFFFFABRRRQAV5LCvVVftHgM19Ga46BgFtMHIFq8JIkDSHBIk81A51DAstxgASYgamdo86o1gWXxDMtq2yO3h8AIy6DwzsCROlF7iOJcCxdfIBKO6q2dhESxKhAefhO/kagXODth8Qi29TdU5btlmXmTnYSVDTMk6MM3MVS8XLEZYwPCfpv3RzkY4ZmtlkmQHeJ5LmMR5RpU8PIitzYMKSQB/tUe/0+dcu3Vlts6VeGkkeLpB5xXi5hgdCNN6hi4VOuxP0pnav6ayeVV02JvcsnHAjxOHIuCBIA0n5Vss2RaEroGMx56mmC25Oo51rx1oZfOdK11zZRKJpwV/xMOoBHnH+1SbmKCsCNQGKN+lXhlJ9DA/ePSkd1Ct210zR8ZA92u1WbDYRSmUjRhB85rk9ZP8Ag+qjcu/7ZU46lg1rM1Dx2M7pSNM/IA7mtQxpUMkybZjPp41gEEecHXlIMVUOJ8QZ3yqZYtvH9RXrIWKaUl3MbQs7R8QdmhjqeQ00+OnKl/C1kknSNyfjv/Cm68NVSbjxPMmYEf1617wuBFzxaFSZAG3vPP0pLbo1rLBG3CILxEQQIOmxYef5RyHv6Uu4ZbIxrrtDXPmdKk9m7RRsQn5Lmh8pP8AK98IUfbLzNuDpHp/tWGdrzZnwLjOn7lmBUk2yPEUmY3UEiJ6jX41c+FcZzWbRbc20J9SomqVhroa85BkC2gjmDmcn5RTHA8MuNbQgaFFI9CBVPRPS2vhFsjodFFL+M8WTC2zcedNlUSzHYADzNdUrJOLxSWlLuwVRuTsJMfWvdi8rqGUhlYAgjYg6giqVje0SY/DMptuikS6tEsv4AGUx4mjzgEc6e9kcBcs2FFxpMAAawqjYQedJGxSeENpxHI8orFFOKZqJxPAJiLTWrglWHwO4I8wYI9KlUUAVjHdnAlubZvXLkiWe8zmJ1hXYKfTSoWA4PdsW7zlACrIyquzBMxcqn4SVdhHUe83SsRVTqjq1Y3J1PgRYS6GAI1U6g9aMThQfLSoxs/ZLndkRaczabkpOptnznVeoMctZj3Y32rJOvG0jbCed0JHw4JjY/Cak2kIHlUy5ZFwGPlWq6SBl5nasfp6ZZNOvOxqtnWfdWi+0keXlXtnIEfOhnH1q2LIaI2MwwcDqCGB5ggg6e+lPajijhTLsABPdosypG7sffzG1M73E7aXFtyDcIzZSYhep5/Ck93HC+BkENla3JgiVJCt1mD8G8qrtWLYycc489vkyzw08GpoXh9tkysLYIYM4SU10nXbcD1qtY9mtgNmtnxDMBJZeepMU04Laud29ghc1swQxkQw0MfiUj4RzmKxxu2tpcPaZU8TBczAwoEAmfORV1Nkq5+mnlZb28Pczzw46u5jG2jdsOAjZSh8WUKTGunlpsK39nMOVw1uSpBXQKNpnc8zTfFYQW8PcFvwnu2ggk7A7SaW8CQDBqw0AVmJmddTFUeo7Kn/qQYxL8BRwWzCXHmc9258mio/CzOIvsdwY/r4b1P4Pph0OwAY9I1M0q4S33d260gMxb90THv3rRzr/ACFxwNOAXWN26VHie6LYHuAHzNdpw+EVEVQPZUD4CK5N+zGyLl5JMuHe646eEhdPUqa7BWuiCTk/3sRnYzVd7Y4cOlrMrMovLMTpOgOh5NHvirDWCKunHVFx8gngoOTM2YMCpuWx4d7agiZnXUzJ/Udqv9JOPYcZrZA9tjbaOalWMn0y7+da34+MLb/+QDowQMIhxuG3EGNx5GJ0rn9NNUWOmcvlPyWT9yyh/RWFadRWa6ZUFFFFABRRRQBpxeFW6hRwCpEEf1sfOq9isLiLAgKb9v8AMCBdA/UpgXI6iCehNWisRSyipLDJjJxeUUzDcTt/hdT1WYYGdmUwVPkRW+9f50+4jwexiBF20j+ZUSPQ7g+Yqh8S7HmwrAG5H4bvfXSF6d4ubTpI+VYbKdHHBqj1PlDVn0zTp1pf/wCrKzNbslXdRJ6KPPqfIe8ilvC2sgqmJXJc0AZ2a5bfzR2JGu9bu0vZtroW/h3AuoNI0zKNoO0/XaqOJ6Ht89iJdRmOYivjnDzc8Sf8YMpzHmCYgx1O3QCs4fjVpb/d3LS27sBc41UkgRqI09a1cJ4uGZbN/NbuT4naMrEajXl6U/7S8AtX7BdIDoJVxqdNSJG8/WKTS01Xfx2f77FLf+KHPgjcawTWymItj7xCAVkDOh3U9T0qD2gxn2grhbSEuYLFgJtiR0O/XXy3r1xXiN3D2rYc58Qywmk5eWY9W1AmN/fMvh2AXB2WuMMz5cztOpb8oPrpRWvTipPdp4j8/wBEJJ6m0vxI/Hb7LbXDWpa4yhWP5V2J8pAPzqBxR+7sW8LbIDMQD/Zk5j6TW/hWaGvvAa5P9ekaV5w9rM7XTBLQFidFH+s1MpRh7PG7+Zf0GUc7v9og8cfu7ItpM3IRffv8t/WovFMKV7iwmubUyOSxqfLWfdTSzbDv37xC+BAJMmYYjrJ0FQO1GLuYe7DoVuxsTsh1A067n/SrKtWUkv8A0Wbxuy1/spwqrfxBAPh0BII005H0NdOrmn7GLmZL5JlpT55j/D5V0uunFYQkXlZCg1mofE8Z3KZ8jvqBCKWOp3gDYdaYYWcZxUXgsxFst1iSdflUHiGB+1YXu7mjXFQGBsxKyR0gzUW/hWxGM78tCKioEBMk6mGECJzT7hTrC3Q95FGyh3J5SIQA+9mP7tebscbuvST7mhbQHdtYAHTSsmiivSGcKzWKh8TvNaXvBGVNXESSka5TyI384IoA8Y7GlLltACc4c6bnJl0k6D2pk/l86nilvDSb+W+3hBB7teiNEFupIAMcpplQBmiiigDBqHxfEG1ZuOvtBTHqdB84qbUTiuHN2zcQbshA/tRp84pZcAcuv3AlxLCjRkLPMMoA/EUYEZiZkiD50rx/EnwdxVsnVtcquQkTHittI11EgjapNy8GxWcAjPYVgOgnUR1BqPhsEtzGXCygqiKADyJHLzGvxrl12OG0nlac48jSjq++TRxTtTcCa4ezJ0JIzcjsDWvsxjGV1JPhY5nUezzI08pqP2wtAEAbTt8PnW/s3b7wsekAeUz/ACp5NehlLCYq/v4HOFxAxGLu3mURbIS36rrJ85j41jtPxIO1uwDGchoiZAOnzk+6ovZ3KwvBj7N94jpPOovGri28RZadII8+fy8VUYzfjwtvyHxiOfI9xF+LLZQSYhR5+yB8aQcQxlyxbSzGRzlUNvH5jEVJ7Q4kolsqSJcfLXWq9xC6Ll5TmLAGZnfnvVnS0OTy/kS21ROu9iuCqyJfch8ulvQchGdh+bfTl61r/aH2LbHm3dslBdXwnMYDLy1A3Gvxp72NxRu4OyxJYhchJ1JKEpJ6zE++nVdOEFGOEQ/cip9geyr8Ptv3rq1xyJyDRVA0EnczNWys0U4JY2Rig1oxmKFpSxk9ANyegqvcR7QZiioWtkMCwhZIBHhEyIOonlptVVlsK17mSkT+NcNQ/fDwOurMJ1UKRqB7UTI9K1KEwjLcEm3dyqzlpFvQBI/QT8Cw5THgcSuXpVSi6jUSTl5+W+npJ0qPbtW7KkBnZBoysxdV57NIXkABA1Fcu/6h09cnKCzL4LVCTWBpxHiQR7UMCCWmIM5QNB5mfpW7A4sv566kaKD+UH8RHM/7BFkt3SMoIgZgwWAJjX10+tecRaaVUZvCMwcTAYSAABtG/U6DXWsn9uZnhrC8E+kW2aV9pLq/Z7qF1QsjKpJjxEaVG4dxNUJF24QWykBpgScunQkkacvfSHtTikuXFuC4pUCFyxuJmddfQ7a124dQrKlZBZyUz9vJL4F2pJw1oG2e8RFS4pbKQyqAYHSRoaecI42t85SClyJyHWQIkgjQgE9Z22qjW+JZvZ1I81J/zVM4c1x7yMvgyEsSRHlG0kESKpqt6hzxKOxWrInQqzSxMReO+QeWp+ek17Ny7+Zf7h/8q6GljakMKwaXtiHAkso8ysfxrXZ4msSbiEa/p9kSdzqAKHFkepHODnfFXt2+IBVGjd6PISQx/wAWakOJ4oVxN1bZGXKonnp6+pq7cbazLYj7HbeAfEzMramMxUCIG5EzHnVUxNoqp7ywwP8A1GXQSZ1g+EdJrCqIynnK4x+pM5PTgrHGXzsrAltdeevuph2TxvdXyjbXB81/0Jp0bDoPDa+WsDpRh3aXDWJBn8I9oclJIGbyGtaZ9MvT0yaKYTxJYIXZzCOl7EIwfrpzGY6x0gj41E47cDtbKgwpK66GTHLlW+wxts3eBt/ZClsoPLnW/wC0hyMiIQTBkKI6ySNKmHS/zPUb3wRZZtpWRN2hus+h2EaTPwqPhcI1xVKRMjTSavGH4erRCJm0gAD2joBPPWrzw7hXcWkXLaUogGaOgEknStCioLCKVU2t2aP2cLlwSrro7jXTY67+c1ZzcA3Iqv8AAsWLy3cmTMLh1E5WJ/FBM66/CvGNvXLRBvJYjWGluQmDI0MDTel0b4NCtSS8D/7Un5l+IrP2lPzD41FW8otd5AQZc2oiNJ1rZYvsyqxUiQDHSRNRgs1o08bZxbi3AJIBJOXKupYyNtAa57ibg73M2QplIBVNddIP1BrpGK4dbusrXFzZQQATp4okxtOm/Kk2J7D4JzPdZSeasRWO/pVdJNvAzbxsJsPiptZUIQbZucAEaEc5j50X8RmIi4NABDDw7akgak/7dalN2HQNCteVPK+ZH7pT+NRb3ZXDqxX7Ri8w2GYgH0bJWVfSIp7NfkVu+zujUmNcOGbL4dAFB2Gx3jbSIr3iOMtsKj47s8LSyftSnk7YhCoP95ZqBhsBcLbd75G8G+QvVZH6BXP3SaM9nXzi8YHAuXL8AAtrMQNSIPOpmAuvbbJdKlDJysS9zXkACWj3RSUcStJEYfCKR+JmL+ugB+GY014Vxm0dO+B/7WHsFfoCx+Va6Ppv8PvFsmPUxm8N7jTiGDwyW+9NmI1OWEfyG4LGdAN6ZJhgBu8R+Y/Xf51DwiMxDCzl6PdaWHoNSPSRUtsakwpLsNwgzQfMjRfeRWnPktSXKN6iNP8AX51mKjG3eudLQ6mHf3D2V9TPpXvury7Mjj9QKH3ssg/3RUZH0ivOj3mW/AZW+7RjCFeTKDo7deY2HUyWwBzM3gbNydZhY9lTOi+Uc6zjLrZSHw5fqNHU/AH6Uka/hkPsXrJ6IWH+AH6inS1FUnp3JowudmKsDJ1VbwcemVk09JqA2IdiVVGZtdnQ7dVIX4TUgcQwj6PeR453U8Q98CvF7BpcYGxjhbEeyLmfXyBbT0qY0w7r9Cmdsse1/qRMIcl3PctXnuaRrbEH/wC6T6GvRYJaFsrfBBJl1ss2pJ2z7gmZ3qfhsE+eO8uzzufdQdN9s0Vn7C+ZmV7TQdSyjMf8Ik++plCEtmhYzmlsKbM2/wADiPzYdp9SVcz60t4jwi1ijLWgra+IC5bk9WLQCR76ud3EB1Ba7btnnnJWfQLd/jUS/wAbw5hH7to0zhlOnVRLNUQqin7YjzsfeSFHAuGHCtbY3J3CyuaZEeEm5HwFWHiKWGgYi7nH5M0KT5qvtehmlyY/DvK93eujYKpuMCPMGAK3YfFspi1h7dn18bx17u2M3vJppRfL2IhPtz+bHOB9kCzbVEGgkZR7kA2+FZPCg7q9094VMqDoqnqF5nzM15wty8B7DMTu1wi2PcqgkCtxwtx/buQPy2xl+LEkn3Zaob3NiimtzVxG5bzKCGuONRaXWTyLDYeRbSvariSJmyPKGMeUyJ9alYXCLaEIoUTJjmepO5Pma30o2EYrNFFBJgik+K4Q7sWF0a8mtKdOkjKY99Oa81Kk1wLKKfJXX7N5tLmVx0zXU1/vsK8p2XRPZSPTEXR9KsooptcvInow8FU/9r6yLOFB/M/eXj8yPrU6xwW6BH2jIv5bNpLY+JDGntYodkmCph2QsTgdr8ee4f8AuOzfKY+VMbNoIAqgADYDQCvdApMtliikYdZEdaXvw5vwX7q+Uqw/xKT86Y1ipTaIcU+RRdt4xD4HtXB+tSp+KmK8ticVs+GRh+m6D8mAp1RU6vgXR8srr2c48WA/xWv/ACqNc4HZffAuv9l0H+W5VqoqVY1wQ6k+Sq2+x+Db/lXVPTO/1kit/wD7Jwo2Vve5P1qxismp9aflh6Ff+VFUt9jgD7SKP021J+LT9KcWeCWl2B+Mf5QKZ0VErJPlhGmEeERRw63zBPqxP1Nb7VlUEKAB5CPpXuikLUgis0UUAFYorNAH/9k="/>
          <p:cNvSpPr>
            <a:spLocks noChangeAspect="1" noChangeArrowheads="1"/>
          </p:cNvSpPr>
          <p:nvPr/>
        </p:nvSpPr>
        <p:spPr bwMode="auto">
          <a:xfrm>
            <a:off x="155575" y="-1462088"/>
            <a:ext cx="245745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5" name="Picture 9" descr="&amp;YAcy;&amp;Pcy;&amp;lcy;&amp;acy;&amp;kcy;&amp;acy;&amp;lcy;&amp;hardcy; - &amp;Acy;&amp;rcy;&amp;khcy;&amp;icy;&amp;vcy; &amp;ocy;&amp;tcy; 24.08.2008"/>
          <p:cNvPicPr>
            <a:picLocks noChangeAspect="1" noChangeArrowheads="1"/>
          </p:cNvPicPr>
          <p:nvPr/>
        </p:nvPicPr>
        <p:blipFill>
          <a:blip r:embed="rId3" cstate="print"/>
          <a:srcRect l="5911" t="39999" r="74644" b="29086"/>
          <a:stretch>
            <a:fillRect/>
          </a:stretch>
        </p:blipFill>
        <p:spPr bwMode="auto">
          <a:xfrm>
            <a:off x="533400" y="914400"/>
            <a:ext cx="266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 descr="Two Yellow Fluffy Ducklings On The Hand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&amp;lcy;&amp;tcy;&amp;icy;. Image 627211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267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&amp;Fcy;&amp;ocy;&amp;tcy;&amp;ocy;&amp;gcy;&amp;rcy;&amp;acy;&amp;fcy;&amp;icy;&amp;icy; &amp;zhcy;&amp;icy;&amp;vcy;&amp;ocy;&amp;tcy;&amp;ncy;&amp;ycy;&amp;khcy; &amp;zcy;&amp;acy; &amp;ncy;&amp;iecy;&amp;dcy;&amp;iecy;&amp;lcy;&amp;yucy; - 22 &amp;Ncy;&amp;ocy;&amp;yacy;&amp;bcy;&amp;rcy;&amp;yacy; 2012 - &amp;Ncy;&amp;Acy;&amp;SHcy;&amp;Acy; &amp;Pcy;&amp;Lcy;&amp;Acy;&amp;Ncy;&amp;IEcy;&amp;Tcy;&amp;Acy;. - &amp;Ncy;&amp;acy;&amp;shcy;&amp;acy; &amp;pcy;&amp;lcy;&amp;acy;&amp;ncy;&amp;iecy;&amp;tcy;&amp;acy;.&amp;Ncy;&amp;ocy;&amp;vcy;&amp;ocy;&amp;scy;&amp;tcy;&amp;icy; &amp;ecy;&amp;kcy;&amp;ocy;&amp;lcy;&amp;ocy;&amp;gcy;&amp;icy;&amp;icy;"/>
          <p:cNvPicPr>
            <a:picLocks noChangeAspect="1" noChangeArrowheads="1"/>
          </p:cNvPicPr>
          <p:nvPr/>
        </p:nvPicPr>
        <p:blipFill>
          <a:blip r:embed="rId3" cstate="print"/>
          <a:srcRect l="28571" r="19870" b="1144"/>
          <a:stretch>
            <a:fillRect/>
          </a:stretch>
        </p:blipFill>
        <p:spPr bwMode="auto">
          <a:xfrm>
            <a:off x="4267200" y="304800"/>
            <a:ext cx="487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 descr="&amp;Tcy;&amp;acy;&amp;lcy;&amp;icy;&amp;scy;&amp;mcy;&amp;acy;&amp;ncy;&amp;ocy;&amp;mcy; &amp;CHcy;&amp;Mcy;-2014 &amp;pcy;&amp;ocy; &amp;dcy;&amp;zcy;&amp;yucy;&amp;dcy;&amp;ocy; &amp;vcy;&amp;ncy;&amp;ocy;&amp;vcy;&amp;softcy; &amp;scy;&amp;tcy;&amp;acy;&amp;ncy;&amp;iecy;&amp;tcy; &amp;tcy;&amp;icy;&amp;gcy;&amp;rcy;&amp;iecy;&amp;ncy;&amp;ocy;&amp;kcy; &amp;ZHcy;&amp;ocy;&amp;rcy;&amp;icy;&amp;kcy; &amp;CHcy;&amp;iecy;&amp;mcy;&amp;pcy;&amp;icy;&amp;ocy;&amp;ncy;&amp;acy;&amp;tcy; &amp;mcy;&amp;icy;&amp;rcy;&amp;acy; &amp;pcy;&amp;ocy; &amp;dcy;&amp;zcy;&amp;yucy;&amp;dcy;&amp;ocy; 2014 &amp;gcy;&amp;ocy;&amp;dcy;&amp;acy;"/>
          <p:cNvPicPr>
            <a:picLocks noChangeAspect="1" noChangeArrowheads="1"/>
          </p:cNvPicPr>
          <p:nvPr/>
        </p:nvPicPr>
        <p:blipFill>
          <a:blip r:embed="rId2" cstate="print"/>
          <a:srcRect l="27556" t="8000" r="27110"/>
          <a:stretch>
            <a:fillRect/>
          </a:stretch>
        </p:blipFill>
        <p:spPr bwMode="auto">
          <a:xfrm>
            <a:off x="4572000" y="228600"/>
            <a:ext cx="4572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&amp;Kcy; &amp;CHcy;&amp;iecy;&amp;mcy;&amp;pcy;&amp;icy;&amp;ocy;&amp;ncy;&amp;acy;&amp;tcy;&amp;ucy; &amp;mcy;&amp;icy;&amp;rcy;&amp;acy; &amp;pcy;&amp;ocy; &amp;dcy;&amp;zcy;&amp;yucy;&amp;dcy;&amp;ocy;-2014 &amp;tcy;&amp;icy;&amp;gcy;&amp;rcy;&amp;iecy;&amp;ncy;&amp;kcy;&amp;acy; &amp;ZHcy;&amp;ocy;&amp;rcy;&amp;icy;&amp;kcy;&amp;acy; &amp;zhcy;&amp;dcy;&amp;iecy;&amp;tcy; &amp;rcy;&amp;iecy;&amp;bcy;&amp;rcy;&amp;iecy;&amp;ncy;&amp;dcy;…"/>
          <p:cNvPicPr>
            <a:picLocks noChangeAspect="1" noChangeArrowheads="1"/>
          </p:cNvPicPr>
          <p:nvPr/>
        </p:nvPicPr>
        <p:blipFill>
          <a:blip r:embed="rId3" cstate="print"/>
          <a:srcRect l="26666" r="30667"/>
          <a:stretch>
            <a:fillRect/>
          </a:stretch>
        </p:blipFill>
        <p:spPr bwMode="auto">
          <a:xfrm>
            <a:off x="0" y="152400"/>
            <a:ext cx="45720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662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Gabriola</vt:lpstr>
      <vt:lpstr>Times New Roman</vt:lpstr>
      <vt:lpstr>Office Theme</vt:lpstr>
      <vt:lpstr>Слайд 1</vt:lpstr>
      <vt:lpstr>Слайд 2</vt:lpstr>
      <vt:lpstr>Саша Черный (1880- 1932гг)   </vt:lpstr>
      <vt:lpstr>Александр Михайлович Гликберг.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Саша Черный</dc:title>
  <dc:creator>Мария</dc:creator>
  <cp:lastModifiedBy>Мария</cp:lastModifiedBy>
  <cp:revision>22</cp:revision>
  <dcterms:created xsi:type="dcterms:W3CDTF">2015-02-04T16:32:38Z</dcterms:created>
  <dcterms:modified xsi:type="dcterms:W3CDTF">2015-02-15T14:46:53Z</dcterms:modified>
</cp:coreProperties>
</file>