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4" r:id="rId11"/>
    <p:sldId id="265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5447E0-F9AD-4208-B4DF-BDFC01A0BD32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58B78-FD09-4BCF-89EC-B0148324AB6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58B78-FD09-4BCF-89EC-B0148324AB6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29792-C29C-43D7-B0A2-166AC35DADC0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09E226E-1613-48B4-BFE5-C423910905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29792-C29C-43D7-B0A2-166AC35DADC0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226E-1613-48B4-BFE5-C423910905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29792-C29C-43D7-B0A2-166AC35DADC0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226E-1613-48B4-BFE5-C423910905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29792-C29C-43D7-B0A2-166AC35DADC0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09E226E-1613-48B4-BFE5-C423910905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29792-C29C-43D7-B0A2-166AC35DADC0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226E-1613-48B4-BFE5-C423910905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29792-C29C-43D7-B0A2-166AC35DADC0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226E-1613-48B4-BFE5-C423910905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29792-C29C-43D7-B0A2-166AC35DADC0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09E226E-1613-48B4-BFE5-C423910905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29792-C29C-43D7-B0A2-166AC35DADC0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226E-1613-48B4-BFE5-C423910905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29792-C29C-43D7-B0A2-166AC35DADC0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226E-1613-48B4-BFE5-C423910905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29792-C29C-43D7-B0A2-166AC35DADC0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226E-1613-48B4-BFE5-C423910905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29792-C29C-43D7-B0A2-166AC35DADC0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226E-1613-48B4-BFE5-C423910905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1029792-C29C-43D7-B0A2-166AC35DADC0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09E226E-1613-48B4-BFE5-C423910905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3339802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здоровьесберегающих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технологий в дошкольном учреждении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032" y="4797152"/>
            <a:ext cx="3979168" cy="1872208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Подготовила воспитатель МАДОУ «Детский сад №372» г. Казани</a:t>
            </a:r>
          </a:p>
          <a:p>
            <a:pPr algn="r"/>
            <a:r>
              <a:rPr lang="ru-RU" dirty="0" err="1" smtClean="0">
                <a:solidFill>
                  <a:schemeClr val="tx1"/>
                </a:solidFill>
              </a:rPr>
              <a:t>Шарипова</a:t>
            </a:r>
            <a:r>
              <a:rPr lang="ru-RU" dirty="0" smtClean="0">
                <a:solidFill>
                  <a:schemeClr val="tx1"/>
                </a:solidFill>
              </a:rPr>
              <a:t> Жанна </a:t>
            </a:r>
            <a:r>
              <a:rPr lang="ru-RU" dirty="0" err="1" smtClean="0">
                <a:solidFill>
                  <a:schemeClr val="tx1"/>
                </a:solidFill>
              </a:rPr>
              <a:t>Менсуровна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Users\User\Desktop\Новая папка (3)\medium_201001160952023697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556792"/>
            <a:ext cx="4000503" cy="3000378"/>
          </a:xfrm>
          <a:prstGeom prst="rect">
            <a:avLst/>
          </a:prstGeom>
          <a:noFill/>
        </p:spPr>
      </p:pic>
      <p:pic>
        <p:nvPicPr>
          <p:cNvPr id="1029" name="Picture 5" descr="C:\Users\User\Desktop\Новая папка (3)\medium_2010020912193626725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3857628"/>
            <a:ext cx="3429024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Основные цели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здоровьесберегающих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упражнений: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0000" lnSpcReduction="20000"/>
          </a:bodyPr>
          <a:lstStyle/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Осуществление профилактики простудных заболеваний.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Для предупреждения простудных заболеваний рекомендуется регулярно применять точечный массаж, массаж биологически активных зон, ушей, дыхательную звуковую гимнастику, которая проводится с помощью специально разработанных игровых упражнений.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Проведение закаливающих процедур.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Ежедневно проводить гимнастику после дневного сна, которая включает в себя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босохождение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сочетании с воздушными ваннами, с корригирующими упражнениями, массаж для профилактики плоскостопия и нарушения осанки.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Условия формирования положительной мотивации к здоровому образу жизни: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0000" lnSpcReduction="20000"/>
          </a:bodyPr>
          <a:lstStyle/>
          <a:p>
            <a:pPr lvl="0"/>
            <a:endParaRPr lang="ru-RU" dirty="0" smtClean="0"/>
          </a:p>
          <a:p>
            <a:pPr lvl="0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Создание вокруг ребенка учебно-воспитательной среды, наполненной терминами, символами, атрибутами, традициями культуры здорового образа жизни.</a:t>
            </a:r>
          </a:p>
          <a:p>
            <a:pPr lvl="0"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Создание положительного эмоционального фона на занятиях оздоровительно – педагогической направленности.</a:t>
            </a:r>
          </a:p>
          <a:p>
            <a:pPr lvl="0"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Формирование активной позиции ребенка в освоении знаний, умений и навыков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валеологического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характера.</a:t>
            </a:r>
          </a:p>
          <a:p>
            <a:pPr lvl="0"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Учет индивидуальных психофизиологических и типологических особенностей детей при организации занятий оздоровительной направленности.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Принципы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здоровьесберегающих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технологий: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7500" lnSpcReduction="20000"/>
          </a:bodyPr>
          <a:lstStyle/>
          <a:p>
            <a:pPr lvl="0"/>
            <a:endParaRPr lang="ru-RU" dirty="0" smtClean="0"/>
          </a:p>
          <a:p>
            <a:pPr lvl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«Не навреди!”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Принцип сознательности и активности.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Принцип непрерывности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здоровьесберегающего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процесса.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Принцип всестороннего и гармонического развития личности.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Принцип доступности и индивидуальности.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Принцип систематичности и последовательности.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Принцип системного чередования нагрузок и отдыха.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Принцип постепенного наращивания оздоровительных воздействий, адекватности.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здоровьесбережения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включает следующие компоненты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3303598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Рациональное питание.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Оптимальная двигательная активность.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Соблюдение режима дня.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Предупреждение вредных привычек и формирование полезных привычек.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C:\Users\User\Desktop\Новая папка (3)\zakalivanie-(page-picture-large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4856" y="4357694"/>
            <a:ext cx="3083549" cy="22859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41763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Десять золотых правил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здоровьесбережения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357717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Соблюдайте режим дня!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Обращайте больше внимания на питание!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Больше двигайтесь!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Спите в прохладной комнате!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Не гасите в себе гнев, дайте вырваться ему наружу!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Постоянно занимайтесь интеллектуальной деятельностью!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Гоните прочь уныние и хандру!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Адекватно реагируйте на все проявления своего организма!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Старайтесь получать как можно больше положительных эмоций!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Желайте себе и окружающим только добра!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\Desktop\Новая папка (3)\0888465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428604"/>
            <a:ext cx="7929618" cy="56515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8686799" y="285728"/>
            <a:ext cx="45719" cy="19094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Здоровьесберегающая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технология” – это система мер, включающая взаимосвязь и взаимодействие всех факторов образовательной среды, направленных на сохранение здоровья ребенка на всех этапах его обучения и развития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Здоровьесберегающие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технологии – условия обучения ребенка; рациональная организация учебного процесса; соответствие учебной и физической нагрузки возрастным возможностям ребенка; необходимый, достаточный и рационально организованный двигательный режим.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Виды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здоровьесберегающих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технологий: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Медико-профилактические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технологии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Физкультурно-оздоровительные технологии</a:t>
            </a: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Технологии обеспечения социально-психологического благополучия ребёнка, обеспечивающие психическое и социальное здоровье дошкольника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Технологии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здоровьесбережения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здоровьеобогащения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педагогов дошкольного образования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67978" cy="10527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Планирование системы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здоровьесбережения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требует решения целого комплекса задач: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lvl="0"/>
            <a:endParaRPr lang="ru-RU" sz="2400" dirty="0" smtClean="0"/>
          </a:p>
          <a:p>
            <a:pPr lvl="0"/>
            <a:endParaRPr lang="ru-RU" sz="2400" dirty="0" smtClean="0"/>
          </a:p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поиск современных, эффективных научных подходов к моделированию педагогической и оздоровительной деятельности;</a:t>
            </a:r>
          </a:p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выстраивание результативной стратегии управления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здоровьесберегающей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деятельностью в дошкольном образовательном учреждении;</a:t>
            </a:r>
          </a:p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определение педагогических условий, обеспечивающих максимальную эффективность изучаемой деятельности.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 основу разработки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здоровьесберегающей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среды заложено: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0000" lnSpcReduction="20000"/>
          </a:bodyPr>
          <a:lstStyle/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здоровья детей на основе комплексного и системного использования доступных для конкретного дошкольного учреждения средств физического воспитания, оптимизация двигательной деятельности на свежем воздухе;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в образовательной деятельности дошкольного учреждения духовно-нравственного и культурного потенциала города, ближайшего окружения, воспитание детей на традициях русской культуры;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конструктивное партнерство семьи, педагогического коллектива и самих детей в укреплении здоровья, развитии творческого потенциала;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обеспечение активной позиции детей в процессе получения знаний о здоровом образе жизни.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качестве средств, позволяющих решить данные задачи, может выступать: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0000" lnSpcReduction="20000"/>
          </a:bodyPr>
          <a:lstStyle/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непосредственное обучение детей элементарным приемам здорового образа жизни (оздоровительная, пальцевая, корригирующая, дыхательная гимнастика,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самомассаж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и простейшим навыкам оказания первой медицинской помощи при порезах, ссадинах, ожогах, укусах; а также привитие детям элементарных культурно-гигиенических навыков;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реабилитационные мероприятия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фитотерапия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кислородный коктейль, витаминотерапия,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ароматерапия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ингаляция, функциональная музыка, лечебная физкультура, массаж,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психогимнастика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тренинги);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специально организованная двигательная активность ребенка (физкультминутки, занятия оздоровительной физкультурой, подвижные игры, спортивно-оздоровительные праздники, тематические праздники здоровья, выход на природу, экскурсии).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Традиционно выделяют следующие компоненты здоровья: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78634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Психическое здоровье (ментальное здоровье) – согласно определению Всемирной организации здравоохранения, это состояние благополучия, при котором человек может реализовать свой собственный потенциал, справляться с обычными жизненными стрессами, продуктивно и плодотворно работать, а также вносить вклад в жизнь своего сообщества.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Социальное здоровье понимается как система ценностей, установок и мотивов поведения в социальной среде.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 физическим здоровьем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понимается текущее состояние функциональных возможностей органов и систем организма.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качестве одной из составляющих здоровья человека в целом выделяют психологическое здоровье. Оно является необходимым условием полноценного функционирования и развития человека в процессе его жизнедеятельности.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Для успешной работы по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здоровьесбережению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необходимо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 numCol="1">
            <a:normAutofit fontScale="25000" lnSpcReduction="20000"/>
          </a:bodyPr>
          <a:lstStyle/>
          <a:p>
            <a:pPr algn="just"/>
            <a:endParaRPr lang="ru-RU" sz="4500" dirty="0" smtClean="0"/>
          </a:p>
          <a:p>
            <a:pPr algn="just"/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1. Обучение детей элементарным приёмам здорового образа жизни:</a:t>
            </a:r>
          </a:p>
          <a:p>
            <a:pPr lvl="0" algn="jus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Оздоровительная гимнастика.</a:t>
            </a:r>
          </a:p>
          <a:p>
            <a:pPr lvl="0" algn="jus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Игры – релаксации.</a:t>
            </a:r>
          </a:p>
          <a:p>
            <a:pPr lvl="0" algn="jus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Разные виды массажа.</a:t>
            </a:r>
          </a:p>
          <a:p>
            <a:pPr lvl="0" algn="jus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Элементы упражнений йоги.</a:t>
            </a:r>
          </a:p>
          <a:p>
            <a:pPr lvl="0" algn="jus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Привитие детям гигиенических навыков.</a:t>
            </a:r>
          </a:p>
          <a:p>
            <a:pPr lvl="0" algn="jus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Простейшие навыки оказания первой помощи.</a:t>
            </a:r>
          </a:p>
          <a:p>
            <a:pPr lvl="0" algn="jus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Физкультминутки во время занятий.</a:t>
            </a:r>
          </a:p>
          <a:p>
            <a:pPr lvl="0" algn="jus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Функциональная музыка</a:t>
            </a:r>
          </a:p>
          <a:p>
            <a:pPr lvl="0" algn="jus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Специально организованные занятия оздоровительной физкультуры.</a:t>
            </a:r>
          </a:p>
          <a:p>
            <a:pPr lvl="0" algn="jus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Массовые оздоровительные мероприятия.</a:t>
            </a:r>
          </a:p>
          <a:p>
            <a:pPr lvl="0" algn="jus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Упражнения для глаз.</a:t>
            </a:r>
          </a:p>
          <a:p>
            <a:pPr algn="just"/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2. Работа с семьей:</a:t>
            </a:r>
          </a:p>
          <a:p>
            <a:pPr lvl="0" algn="jus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Пропаганда здорового образа жизни.</a:t>
            </a:r>
          </a:p>
          <a:p>
            <a:pPr lvl="0" algn="jus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Консультации</a:t>
            </a:r>
          </a:p>
          <a:p>
            <a:pPr lvl="0" algn="just"/>
            <a:endParaRPr lang="ru-RU" sz="4500" dirty="0" smtClean="0"/>
          </a:p>
          <a:p>
            <a:pPr algn="just"/>
            <a:endParaRPr lang="ru-RU" sz="2400" dirty="0" smtClean="0"/>
          </a:p>
          <a:p>
            <a:endParaRPr lang="ru-RU" sz="2400" dirty="0"/>
          </a:p>
        </p:txBody>
      </p:sp>
      <p:pic>
        <p:nvPicPr>
          <p:cNvPr id="4" name="Picture 4" descr="C:\Users\User\Desktop\Новая папка (3)\kqikscq0e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1500174"/>
            <a:ext cx="2500330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9501222" y="428604"/>
            <a:ext cx="152400" cy="457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072230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endParaRPr lang="ru-RU" sz="3600" dirty="0" smtClean="0"/>
          </a:p>
          <a:p>
            <a:pPr lvl="0" algn="just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Индивидуальные беседы.</a:t>
            </a:r>
          </a:p>
          <a:p>
            <a:pPr lvl="0" algn="just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Выступления на родительских собраниях.</a:t>
            </a:r>
          </a:p>
          <a:p>
            <a:pPr lvl="0" algn="just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Распространение буклетов.</a:t>
            </a:r>
          </a:p>
          <a:p>
            <a:pPr lvl="0" algn="just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Выставки.</a:t>
            </a:r>
          </a:p>
          <a:p>
            <a:pPr lvl="0" algn="just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Проведение совместных мероприятий</a:t>
            </a:r>
          </a:p>
          <a:p>
            <a:pPr algn="just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3. Работа с педагогическим коллективом:</a:t>
            </a:r>
          </a:p>
          <a:p>
            <a:pPr lvl="0" algn="just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Проведение семинаров – практикумов, выставок, консультаций.</a:t>
            </a:r>
          </a:p>
          <a:p>
            <a:pPr lvl="0" algn="just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Проведение и посещение занятий направленных на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здоровьесбережение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Посещение научно-практических конференций.</a:t>
            </a:r>
          </a:p>
          <a:p>
            <a:pPr algn="just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4. Создание условий и развивающей среды:</a:t>
            </a:r>
          </a:p>
          <a:p>
            <a:pPr lvl="0" algn="just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Приобретение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массажёров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, тренажёров, спортивных снарядов и модулей.</a:t>
            </a:r>
          </a:p>
          <a:p>
            <a:pPr lvl="0" algn="just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Изготовление материала для профилактики плоскостопия и нарушения осанки.</a:t>
            </a:r>
          </a:p>
          <a:p>
            <a:pPr lvl="0" algn="just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Подбор картотек.</a:t>
            </a:r>
          </a:p>
          <a:p>
            <a:pPr lvl="0" algn="just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Разработка отдельных оздоровительных комплексов.</a:t>
            </a:r>
          </a:p>
          <a:p>
            <a:pPr lvl="0" algn="just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Ведение кружков.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285</TotalTime>
  <Words>798</Words>
  <Application>Microsoft Office PowerPoint</Application>
  <PresentationFormat>Экран (4:3)</PresentationFormat>
  <Paragraphs>111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Использование здоровьесберегающих технологий в дошкольном учреждении</vt:lpstr>
      <vt:lpstr>Слайд 2</vt:lpstr>
      <vt:lpstr> Виды здоровьесберегающих технологий:</vt:lpstr>
      <vt:lpstr>   Планирование системы здоровьесбережения требует решения целого комплекса задач: </vt:lpstr>
      <vt:lpstr>  В основу разработки здоровьесберегающей среды заложено: </vt:lpstr>
      <vt:lpstr>  В качестве средств, позволяющих решить данные задачи, может выступать: </vt:lpstr>
      <vt:lpstr> Традиционно выделяют следующие компоненты здоровья: </vt:lpstr>
      <vt:lpstr>Для успешной работы по здоровьесбережению необходимо</vt:lpstr>
      <vt:lpstr> </vt:lpstr>
      <vt:lpstr>  Основные цели здоровьесберегающих упражнений: </vt:lpstr>
      <vt:lpstr>  Условия формирования положительной мотивации к здоровому образу жизни: </vt:lpstr>
      <vt:lpstr> Принципы здоровьесберегающих технологий: </vt:lpstr>
      <vt:lpstr>Программа здоровьесбережения включает следующие компоненты</vt:lpstr>
      <vt:lpstr> Десять золотых правил здоровьесбережения: 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здоровьесберегающих технологий в дошкольном учреждении</dc:title>
  <dc:creator>372</dc:creator>
  <cp:lastModifiedBy>delphin</cp:lastModifiedBy>
  <cp:revision>28</cp:revision>
  <dcterms:created xsi:type="dcterms:W3CDTF">2014-03-17T09:58:28Z</dcterms:created>
  <dcterms:modified xsi:type="dcterms:W3CDTF">2016-04-04T11:55:38Z</dcterms:modified>
</cp:coreProperties>
</file>