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2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05BA-6EDA-4C46-915A-6D6AB7A163FA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F5B9-1190-4425-92DE-A35ED5ABB65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05BA-6EDA-4C46-915A-6D6AB7A163FA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F5B9-1190-4425-92DE-A35ED5ABB6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05BA-6EDA-4C46-915A-6D6AB7A163FA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F5B9-1190-4425-92DE-A35ED5ABB6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05BA-6EDA-4C46-915A-6D6AB7A163FA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F5B9-1190-4425-92DE-A35ED5ABB65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05BA-6EDA-4C46-915A-6D6AB7A163FA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F5B9-1190-4425-92DE-A35ED5ABB6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05BA-6EDA-4C46-915A-6D6AB7A163FA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F5B9-1190-4425-92DE-A35ED5ABB65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05BA-6EDA-4C46-915A-6D6AB7A163FA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F5B9-1190-4425-92DE-A35ED5ABB65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05BA-6EDA-4C46-915A-6D6AB7A163FA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F5B9-1190-4425-92DE-A35ED5ABB6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05BA-6EDA-4C46-915A-6D6AB7A163FA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F5B9-1190-4425-92DE-A35ED5ABB6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05BA-6EDA-4C46-915A-6D6AB7A163FA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F5B9-1190-4425-92DE-A35ED5ABB6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05BA-6EDA-4C46-915A-6D6AB7A163FA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F5B9-1190-4425-92DE-A35ED5ABB65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2C05BA-6EDA-4C46-915A-6D6AB7A163FA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31F5B9-1190-4425-92DE-A35ED5ABB6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microsoft.com/office/2007/relationships/media" Target="../media/media2.mp3"/><Relationship Id="rId7" Type="http://schemas.openxmlformats.org/officeDocument/2006/relationships/slideLayout" Target="../slideLayouts/slideLayout7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6" Type="http://schemas.microsoft.com/office/2007/relationships/media" Target="../media/media4.mp3"/><Relationship Id="rId5" Type="http://schemas.microsoft.com/office/2007/relationships/media" Target="../media/media3.mp3"/><Relationship Id="rId4" Type="http://schemas.openxmlformats.org/officeDocument/2006/relationships/audio" Target="../media/media2.mp3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media" Target="../media/media5.mp3"/><Relationship Id="rId1" Type="http://schemas.openxmlformats.org/officeDocument/2006/relationships/audio" Target="NULL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20550" y="2132856"/>
            <a:ext cx="2592288" cy="24482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1784361">
            <a:off x="972220" y="1361842"/>
            <a:ext cx="2506829" cy="179695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Arial Black" panose="020B0A04020102020204" pitchFamily="34" charset="0"/>
              </a:rPr>
              <a:t>Спорт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763805" y="-482"/>
            <a:ext cx="1672292" cy="227687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Закаливание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 rot="20276049">
            <a:off x="5693222" y="1826465"/>
            <a:ext cx="2607240" cy="187723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Витамины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 rot="19670525">
            <a:off x="1373379" y="4163042"/>
            <a:ext cx="2570584" cy="17095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Правильное</a:t>
            </a:r>
            <a:r>
              <a:rPr lang="ru-RU" dirty="0" smtClean="0">
                <a:latin typeface="Arial Black" panose="020B0A04020102020204" pitchFamily="34" charset="0"/>
              </a:rPr>
              <a:t> питание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 rot="2008823">
            <a:off x="5107210" y="4200943"/>
            <a:ext cx="2664296" cy="1735858"/>
          </a:xfrm>
          <a:prstGeom prst="ellipse">
            <a:avLst/>
          </a:prstGeom>
          <a:solidFill>
            <a:srgbClr val="E92D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Настроение</a:t>
            </a:r>
            <a:endParaRPr lang="ru-RU" sz="28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1" name="Дуга 10"/>
          <p:cNvSpPr/>
          <p:nvPr/>
        </p:nvSpPr>
        <p:spPr>
          <a:xfrm rot="18994438">
            <a:off x="4086242" y="3561184"/>
            <a:ext cx="989954" cy="1022312"/>
          </a:xfrm>
          <a:prstGeom prst="arc">
            <a:avLst>
              <a:gd name="adj1" fmla="val 14760974"/>
              <a:gd name="adj2" fmla="val 123131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067944" y="2743718"/>
            <a:ext cx="216024" cy="3252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849452" y="2765082"/>
            <a:ext cx="216023" cy="303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Voice001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2600"/>
                </p14:media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73401" y="67728"/>
            <a:ext cx="426820" cy="426820"/>
          </a:xfrm>
          <a:prstGeom prst="rect">
            <a:avLst/>
          </a:prstGeom>
        </p:spPr>
      </p:pic>
      <p:pic>
        <p:nvPicPr>
          <p:cNvPr id="3" name="Voice003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331640" y="67728"/>
            <a:ext cx="426820" cy="426820"/>
          </a:xfrm>
          <a:prstGeom prst="rect">
            <a:avLst/>
          </a:prstGeom>
        </p:spPr>
      </p:pic>
      <p:pic>
        <p:nvPicPr>
          <p:cNvPr id="9" name="Voice004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5">
                  <p14:trim st="2200"/>
                </p14:media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2483768" y="43844"/>
            <a:ext cx="450704" cy="450704"/>
          </a:xfrm>
          <a:prstGeom prst="rect">
            <a:avLst/>
          </a:prstGeom>
        </p:spPr>
      </p:pic>
      <p:pic>
        <p:nvPicPr>
          <p:cNvPr id="14" name="Voice005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6">
                  <p14:trim st="1700"/>
                </p14:media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652120" y="43844"/>
            <a:ext cx="450704" cy="45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24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2605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1742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428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5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516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5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 rot="11074442">
            <a:off x="3285074" y="2116512"/>
            <a:ext cx="2592288" cy="24482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уга 2"/>
          <p:cNvSpPr/>
          <p:nvPr/>
        </p:nvSpPr>
        <p:spPr>
          <a:xfrm rot="8276582">
            <a:off x="4024605" y="3147280"/>
            <a:ext cx="1078679" cy="1193344"/>
          </a:xfrm>
          <a:prstGeom prst="arc">
            <a:avLst>
              <a:gd name="adj1" fmla="val 13754760"/>
              <a:gd name="adj2" fmla="val 23904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11074442">
            <a:off x="4132468" y="2727374"/>
            <a:ext cx="216024" cy="3252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11074442">
            <a:off x="4913976" y="2748738"/>
            <a:ext cx="216023" cy="303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1784361">
            <a:off x="972220" y="1361842"/>
            <a:ext cx="2506829" cy="179695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Arial Black" panose="020B0A04020102020204" pitchFamily="34" charset="0"/>
              </a:rPr>
              <a:t>Спорт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763805" y="-482"/>
            <a:ext cx="1672292" cy="227687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Закаливание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 rot="20276049">
            <a:off x="5765229" y="1748224"/>
            <a:ext cx="2607240" cy="187723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Витамины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 rot="2008823">
            <a:off x="5250626" y="4244984"/>
            <a:ext cx="2664296" cy="1735858"/>
          </a:xfrm>
          <a:prstGeom prst="ellipse">
            <a:avLst/>
          </a:prstGeom>
          <a:solidFill>
            <a:srgbClr val="E92D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Настроение</a:t>
            </a:r>
            <a:endParaRPr lang="ru-RU" sz="28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0" name="Овал 9"/>
          <p:cNvSpPr/>
          <p:nvPr/>
        </p:nvSpPr>
        <p:spPr>
          <a:xfrm rot="19670525">
            <a:off x="1373379" y="4163042"/>
            <a:ext cx="2570584" cy="17095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Правильное</a:t>
            </a:r>
            <a:r>
              <a:rPr lang="ru-RU" dirty="0" smtClean="0">
                <a:latin typeface="Arial Black" panose="020B0A04020102020204" pitchFamily="34" charset="0"/>
              </a:rPr>
              <a:t> питание</a:t>
            </a:r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11" name="Voice006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2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1520" y="21128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04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3601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3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138</TotalTime>
  <Words>12</Words>
  <Application>Microsoft Office PowerPoint</Application>
  <PresentationFormat>Экран (4:3)</PresentationFormat>
  <Paragraphs>10</Paragraphs>
  <Slides>2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Администратор</cp:lastModifiedBy>
  <cp:revision>5</cp:revision>
  <dcterms:created xsi:type="dcterms:W3CDTF">2014-04-16T18:37:03Z</dcterms:created>
  <dcterms:modified xsi:type="dcterms:W3CDTF">2016-04-02T18:35:20Z</dcterms:modified>
</cp:coreProperties>
</file>