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41E4F-DBDF-4E4F-AAE4-0B878EC6AFBA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513AF-33A0-439E-9276-688D88456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1E8DA-7CC2-4DB9-80DD-55F0F33258E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260531-1010-4ABF-9514-DB216B8EE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1E8DA-7CC2-4DB9-80DD-55F0F33258E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260531-1010-4ABF-9514-DB216B8EE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1E8DA-7CC2-4DB9-80DD-55F0F33258E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260531-1010-4ABF-9514-DB216B8EE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1E8DA-7CC2-4DB9-80DD-55F0F33258E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260531-1010-4ABF-9514-DB216B8EE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1E8DA-7CC2-4DB9-80DD-55F0F33258E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260531-1010-4ABF-9514-DB216B8EE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1E8DA-7CC2-4DB9-80DD-55F0F33258E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260531-1010-4ABF-9514-DB216B8EE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1E8DA-7CC2-4DB9-80DD-55F0F33258E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260531-1010-4ABF-9514-DB216B8EE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1E8DA-7CC2-4DB9-80DD-55F0F33258E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260531-1010-4ABF-9514-DB216B8EE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1E8DA-7CC2-4DB9-80DD-55F0F33258E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260531-1010-4ABF-9514-DB216B8EE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1E8DA-7CC2-4DB9-80DD-55F0F33258E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260531-1010-4ABF-9514-DB216B8EE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1E8DA-7CC2-4DB9-80DD-55F0F33258E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260531-1010-4ABF-9514-DB216B8EED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E1E8DA-7CC2-4DB9-80DD-55F0F33258E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4260531-1010-4ABF-9514-DB216B8EE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20206"/>
            <a:ext cx="8027232" cy="18288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ЗВУКИ П, </a:t>
            </a:r>
            <a:r>
              <a:rPr lang="ru-RU" sz="5400" dirty="0">
                <a:solidFill>
                  <a:srgbClr val="FF0000"/>
                </a:solidFill>
              </a:rPr>
              <a:t>П</a:t>
            </a:r>
            <a:r>
              <a:rPr lang="en-US" sz="5400" dirty="0" smtClean="0">
                <a:solidFill>
                  <a:srgbClr val="FF0000"/>
                </a:solidFill>
              </a:rPr>
              <a:t>~</a:t>
            </a:r>
            <a:r>
              <a:rPr lang="ru-RU" sz="5400" dirty="0" smtClean="0">
                <a:solidFill>
                  <a:srgbClr val="FF0000"/>
                </a:solidFill>
              </a:rPr>
              <a:t>; Б, Б</a:t>
            </a:r>
            <a:r>
              <a:rPr lang="en-US" sz="5400" dirty="0" smtClean="0">
                <a:solidFill>
                  <a:srgbClr val="FF0000"/>
                </a:solidFill>
              </a:rPr>
              <a:t>~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6093296"/>
            <a:ext cx="7772400" cy="28803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Развитие речи. Воспитатель: </a:t>
            </a:r>
            <a:r>
              <a:rPr lang="ru-RU" sz="1400" dirty="0" err="1" smtClean="0"/>
              <a:t>Вихрова</a:t>
            </a:r>
            <a:r>
              <a:rPr lang="ru-RU" sz="1400" dirty="0" smtClean="0"/>
              <a:t> О.В. </a:t>
            </a:r>
            <a:endParaRPr lang="ru-RU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0320e27f54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79712" y="404664"/>
            <a:ext cx="4896544" cy="602585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75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67915"/>
            <a:ext cx="9144000" cy="632216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06031380_poezd1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6762" y="661987"/>
            <a:ext cx="7610475" cy="55340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751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95536" y="692696"/>
            <a:ext cx="8352928" cy="55446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17-min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571500"/>
            <a:ext cx="8640960" cy="5715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75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23528" y="1268760"/>
            <a:ext cx="8528022" cy="43204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753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23528" y="4869160"/>
            <a:ext cx="2997457" cy="1656184"/>
          </a:xfrm>
          <a:prstGeom prst="rect">
            <a:avLst/>
          </a:prstGeom>
        </p:spPr>
      </p:pic>
      <p:pic>
        <p:nvPicPr>
          <p:cNvPr id="3" name="Рисунок 2" descr="61958_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84168" y="764704"/>
            <a:ext cx="2568667" cy="1393502"/>
          </a:xfrm>
          <a:prstGeom prst="rect">
            <a:avLst/>
          </a:prstGeom>
        </p:spPr>
      </p:pic>
      <p:pic>
        <p:nvPicPr>
          <p:cNvPr id="4" name="Рисунок 3" descr="9118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15816" y="476672"/>
            <a:ext cx="2588801" cy="2088232"/>
          </a:xfrm>
          <a:prstGeom prst="rect">
            <a:avLst/>
          </a:prstGeom>
        </p:spPr>
      </p:pic>
      <p:pic>
        <p:nvPicPr>
          <p:cNvPr id="5" name="Рисунок 4" descr="1007822__butterflies_p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43808" y="2780928"/>
            <a:ext cx="2736304" cy="2017220"/>
          </a:xfrm>
          <a:prstGeom prst="rect">
            <a:avLst/>
          </a:prstGeom>
        </p:spPr>
      </p:pic>
      <p:pic>
        <p:nvPicPr>
          <p:cNvPr id="6" name="Рисунок 5" descr="mrazik_2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56176" y="2924944"/>
            <a:ext cx="2592288" cy="194543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75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404665"/>
            <a:ext cx="8496944" cy="5688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6237312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Проговариваем названия всех предметов со звуками б, б</a:t>
            </a:r>
            <a:r>
              <a:rPr lang="en-US" sz="1200" dirty="0" smtClean="0"/>
              <a:t>~</a:t>
            </a:r>
            <a:endParaRPr lang="ru-RU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75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915816" y="332656"/>
            <a:ext cx="5753034" cy="6120680"/>
          </a:xfrm>
          <a:prstGeom prst="rect">
            <a:avLst/>
          </a:prstGeom>
        </p:spPr>
      </p:pic>
      <p:pic>
        <p:nvPicPr>
          <p:cNvPr id="3" name="Рисунок 2" descr="стих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4653136"/>
            <a:ext cx="2478681" cy="189192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</TotalTime>
  <Words>28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ЗВУКИ П, П~; Б, Б~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Vihrovs</dc:creator>
  <cp:lastModifiedBy>Vihrovs</cp:lastModifiedBy>
  <cp:revision>21</cp:revision>
  <dcterms:created xsi:type="dcterms:W3CDTF">2016-03-08T13:24:07Z</dcterms:created>
  <dcterms:modified xsi:type="dcterms:W3CDTF">2016-03-30T21:29:51Z</dcterms:modified>
</cp:coreProperties>
</file>