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81" r:id="rId19"/>
    <p:sldId id="280" r:id="rId20"/>
    <p:sldId id="279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yande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3" descr="tarodux-health1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32" y="4000504"/>
            <a:ext cx="2571768" cy="260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28" y="1643050"/>
            <a:ext cx="617598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Здоровье? 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5934075"/>
            <a:ext cx="312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Составила воспитатель: Альберти Генриетта Геннадьевна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071670" y="285728"/>
            <a:ext cx="707233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8000"/>
                </a:solidFill>
              </a:rPr>
              <a:t>Государственное бюджетное дошкольное образовательное учреждение детский сад №7 </a:t>
            </a:r>
            <a:r>
              <a:rPr lang="ru-RU" sz="1200" b="1" dirty="0" err="1">
                <a:solidFill>
                  <a:srgbClr val="008000"/>
                </a:solidFill>
              </a:rPr>
              <a:t>общеразвивающего</a:t>
            </a:r>
            <a:r>
              <a:rPr lang="ru-RU" sz="1200" b="1" dirty="0">
                <a:solidFill>
                  <a:srgbClr val="008000"/>
                </a:solidFill>
              </a:rPr>
              <a:t> вида с приоритетным осуществлением деятельности по художественно-эстетическому развитию детей</a:t>
            </a:r>
          </a:p>
          <a:p>
            <a:pPr algn="ctr"/>
            <a:r>
              <a:rPr lang="ru-RU" sz="1200" b="1" dirty="0">
                <a:solidFill>
                  <a:srgbClr val="008000"/>
                </a:solidFill>
              </a:rPr>
              <a:t>Пушкинского района Санкт-Петербурга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857496"/>
            <a:ext cx="435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Закаляться, обливаться, </a:t>
            </a:r>
            <a:endParaRPr lang="ru-RU" sz="4800" dirty="0"/>
          </a:p>
        </p:txBody>
      </p:sp>
      <p:pic>
        <p:nvPicPr>
          <p:cNvPr id="9218" name="Picture 2" descr="C:\Users\Савины\Desktop\2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71480"/>
            <a:ext cx="3857625" cy="5829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5500702"/>
            <a:ext cx="7161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800" dirty="0" err="1" smtClean="0"/>
              <a:t>Витаминчиков</a:t>
            </a:r>
            <a:r>
              <a:rPr lang="ru-RU" sz="4800" dirty="0" smtClean="0"/>
              <a:t> 100 грамм.</a:t>
            </a:r>
            <a:endParaRPr lang="ru-RU" sz="4800" dirty="0"/>
          </a:p>
        </p:txBody>
      </p:sp>
      <p:pic>
        <p:nvPicPr>
          <p:cNvPr id="5" name="Рисунок 3" descr="3a25e2105ca769b1e49cab644b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7166"/>
            <a:ext cx="5429250" cy="4857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288340"/>
            <a:ext cx="7429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Обязательно со спортом</a:t>
            </a:r>
          </a:p>
          <a:p>
            <a:r>
              <a:rPr lang="ru-RU" sz="4800" dirty="0" smtClean="0"/>
              <a:t>Крепко-накрепко дружить</a:t>
            </a:r>
          </a:p>
        </p:txBody>
      </p:sp>
      <p:pic>
        <p:nvPicPr>
          <p:cNvPr id="10243" name="Picture 3" descr="C:\Users\Савины\Desktop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500042"/>
            <a:ext cx="6797625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nageur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660900"/>
            <a:ext cx="31956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857760"/>
            <a:ext cx="9501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Да зарядкой заниматься,</a:t>
            </a:r>
          </a:p>
          <a:p>
            <a:r>
              <a:rPr lang="ru-RU" sz="4800" dirty="0" smtClean="0"/>
              <a:t>И здоровьем - дорожить!</a:t>
            </a:r>
          </a:p>
        </p:txBody>
      </p:sp>
      <p:pic>
        <p:nvPicPr>
          <p:cNvPr id="5" name="Picture 2" descr="C:\Users\Савины\Desktop\85507954_4085248_75153721_large_gi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28604"/>
            <a:ext cx="6508311" cy="4236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86454"/>
            <a:ext cx="8038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 Не ходить по мокрым лужам,</a:t>
            </a:r>
          </a:p>
        </p:txBody>
      </p:sp>
      <p:pic>
        <p:nvPicPr>
          <p:cNvPr id="11266" name="Picture 2" descr="C:\Users\Савины\Desktop\507e97804ae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71480"/>
            <a:ext cx="6477000" cy="50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9" descr="790fd8687441c75b290dfd05bae5b57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4"/>
            <a:ext cx="18764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5643578"/>
            <a:ext cx="65076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И не кушать зимой снег,</a:t>
            </a:r>
            <a:endParaRPr lang="ru-RU" sz="4800" dirty="0"/>
          </a:p>
        </p:txBody>
      </p:sp>
      <p:pic>
        <p:nvPicPr>
          <p:cNvPr id="4" name="Рисунок 5" descr="snieg3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19812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Савины\Desktop\x_498d211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642918"/>
            <a:ext cx="6050659" cy="4381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500570"/>
            <a:ext cx="35718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Да чеснок есть на обед!</a:t>
            </a:r>
          </a:p>
        </p:txBody>
      </p:sp>
      <p:pic>
        <p:nvPicPr>
          <p:cNvPr id="4" name="Рисунок 5" descr="x_f429521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857625"/>
            <a:ext cx="4419600" cy="3000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4" name="Picture 2" descr="C:\Users\Савины\Desktop\0_780c2_1a475e8d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5682837" cy="3786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43636" y="642918"/>
            <a:ext cx="3000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Одеваться, если стужа,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072074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 Если солнышко пригреет-</a:t>
            </a:r>
          </a:p>
          <a:p>
            <a:r>
              <a:rPr lang="ru-RU" sz="4800" dirty="0" smtClean="0"/>
              <a:t>Обязательно гулять!</a:t>
            </a:r>
          </a:p>
        </p:txBody>
      </p:sp>
      <p:pic>
        <p:nvPicPr>
          <p:cNvPr id="14338" name="Picture 2" descr="C:\Users\Савины\Desktop\0a30a6eb638cd1a1433570cd458ed8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85728"/>
            <a:ext cx="6220868" cy="4670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8" descr="aafb7a6125c0968d8ae59a49df7d74df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3313" y="4722813"/>
            <a:ext cx="169068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374" y="5288340"/>
            <a:ext cx="90726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Не сидеть пол - дня в квартире,</a:t>
            </a:r>
          </a:p>
          <a:p>
            <a:r>
              <a:rPr lang="ru-RU" sz="4800" dirty="0" smtClean="0"/>
              <a:t>А с друзьями мяч гонять.</a:t>
            </a:r>
          </a:p>
        </p:txBody>
      </p:sp>
      <p:pic>
        <p:nvPicPr>
          <p:cNvPr id="15362" name="Picture 2" descr="C:\Users\Савины\Desktop\deca-sport-640x4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6280" y="571480"/>
            <a:ext cx="6761456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64" y="528834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Быть активным и подвижным,</a:t>
            </a:r>
          </a:p>
          <a:p>
            <a:r>
              <a:rPr lang="ru-RU" sz="4800" dirty="0" smtClean="0"/>
              <a:t>Гигиену соблюдать!</a:t>
            </a:r>
          </a:p>
        </p:txBody>
      </p:sp>
      <p:pic>
        <p:nvPicPr>
          <p:cNvPr id="16386" name="Picture 2" descr="C:\Users\Савины\Desktop\gigie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071546"/>
            <a:ext cx="5191148" cy="3893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8" descr="Deti5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143248"/>
            <a:ext cx="177641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072074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Знают взрослые и дети,</a:t>
            </a:r>
          </a:p>
          <a:p>
            <a:r>
              <a:rPr lang="ru-RU" sz="4800" dirty="0" smtClean="0"/>
              <a:t>Что главней всего на свете</a:t>
            </a:r>
            <a:endParaRPr lang="ru-RU" sz="4800" dirty="0"/>
          </a:p>
        </p:txBody>
      </p:sp>
      <p:pic>
        <p:nvPicPr>
          <p:cNvPr id="1026" name="Picture 2" descr="C:\Users\Савины\Desktop\developpementd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28604"/>
            <a:ext cx="6048375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28834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И тогда здоровье будет,</a:t>
            </a:r>
          </a:p>
          <a:p>
            <a:r>
              <a:rPr lang="ru-RU" sz="4800" dirty="0" smtClean="0"/>
              <a:t>И не будете хворать!</a:t>
            </a:r>
          </a:p>
        </p:txBody>
      </p:sp>
      <p:pic>
        <p:nvPicPr>
          <p:cNvPr id="17410" name="Picture 2" descr="C:\Users\Савины\Desktop\095c_a2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14290"/>
            <a:ext cx="6858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5" descr="ANIMASHKI5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4781556"/>
            <a:ext cx="1607155" cy="207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142976" y="1785926"/>
            <a:ext cx="741521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Использованные ссылки:</a:t>
            </a:r>
            <a:endParaRPr lang="ru-RU" sz="28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dirty="0">
                <a:hlinkClick r:id="rId3"/>
              </a:rPr>
              <a:t>http://pedsovet.su/</a:t>
            </a:r>
            <a:r>
              <a:rPr lang="ru-RU" sz="2800" dirty="0"/>
              <a:t>  - шаблон для презентации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hlinkClick r:id="rId4"/>
              </a:rPr>
              <a:t>http://images.yandex.ru</a:t>
            </a:r>
            <a:r>
              <a:rPr lang="ru-RU" sz="2800" dirty="0"/>
              <a:t> – картинки для  анимации</a:t>
            </a:r>
          </a:p>
          <a:p>
            <a:pPr>
              <a:spcBef>
                <a:spcPct val="50000"/>
              </a:spcBef>
            </a:pPr>
            <a:r>
              <a:rPr lang="ru-RU" sz="2800" dirty="0"/>
              <a:t>Стихотворение «   Что такое </a:t>
            </a:r>
            <a:r>
              <a:rPr lang="ru-RU" sz="2800" dirty="0" smtClean="0"/>
              <a:t>здоровье</a:t>
            </a:r>
            <a:r>
              <a:rPr lang="ru-RU" sz="2800" dirty="0"/>
              <a:t>?  ..»  автор </a:t>
            </a:r>
            <a:r>
              <a:rPr lang="ru-RU" sz="2800" dirty="0" err="1"/>
              <a:t>Селезов</a:t>
            </a:r>
            <a:r>
              <a:rPr lang="ru-RU" sz="2800" dirty="0"/>
              <a:t> </a:t>
            </a:r>
            <a:r>
              <a:rPr lang="ru-RU" sz="2800" dirty="0" smtClean="0"/>
              <a:t>Павел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357430"/>
            <a:ext cx="4857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Быть здоровым и опрятным-</a:t>
            </a:r>
          </a:p>
          <a:p>
            <a:r>
              <a:rPr lang="ru-RU" sz="4800" dirty="0" smtClean="0"/>
              <a:t>Это всем вокруг приятно.</a:t>
            </a:r>
          </a:p>
        </p:txBody>
      </p:sp>
      <p:pic>
        <p:nvPicPr>
          <p:cNvPr id="2050" name="Picture 2" descr="C:\Users\Савины\Desktop\7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72432"/>
            <a:ext cx="3762752" cy="5637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528834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Если ты здоров всегда,</a:t>
            </a:r>
          </a:p>
          <a:p>
            <a:r>
              <a:rPr lang="ru-RU" sz="4800" dirty="0" smtClean="0"/>
              <a:t>Все проблемы - ерунда!</a:t>
            </a:r>
          </a:p>
        </p:txBody>
      </p:sp>
      <p:pic>
        <p:nvPicPr>
          <p:cNvPr id="3074" name="Picture 2" descr="C:\Users\Савины\Desktop\do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8604"/>
            <a:ext cx="4772025" cy="476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4929198"/>
            <a:ext cx="7000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Настроение и силы</a:t>
            </a:r>
          </a:p>
          <a:p>
            <a:r>
              <a:rPr lang="ru-RU" sz="4800" dirty="0" smtClean="0"/>
              <a:t>Не покинут никогда!</a:t>
            </a:r>
          </a:p>
        </p:txBody>
      </p:sp>
      <p:pic>
        <p:nvPicPr>
          <p:cNvPr id="4098" name="Picture 2" descr="C:\Users\Савины\Desktop\375173_37051-700x7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7166"/>
            <a:ext cx="5545582" cy="4115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5" descr="5bb599358f58a2bfb01e278b1b75a69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572008"/>
            <a:ext cx="29924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07207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Ведь здоровье-это клад:</a:t>
            </a:r>
          </a:p>
          <a:p>
            <a:r>
              <a:rPr lang="ru-RU" sz="4800" dirty="0" smtClean="0"/>
              <a:t>Бодрый дух и ясный взгляд!</a:t>
            </a:r>
          </a:p>
        </p:txBody>
      </p:sp>
      <p:pic>
        <p:nvPicPr>
          <p:cNvPr id="5122" name="Picture 2" descr="C:\Users\Савины\Desktop\treasure-is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642918"/>
            <a:ext cx="5366156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5288340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А  коль нет у вас здоровья-</a:t>
            </a:r>
          </a:p>
          <a:p>
            <a:r>
              <a:rPr lang="ru-RU" sz="4800" dirty="0" smtClean="0"/>
              <a:t>То «бациллы» утомят!</a:t>
            </a:r>
            <a:endParaRPr lang="ru-RU" sz="4800" dirty="0"/>
          </a:p>
        </p:txBody>
      </p:sp>
      <p:pic>
        <p:nvPicPr>
          <p:cNvPr id="6146" name="Picture 2" descr="C:\Users\Савины\Desktop\b4049e3fde920ab9e5af9f47b292a6c5.ur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642918"/>
            <a:ext cx="6024570" cy="4541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29322" y="714356"/>
            <a:ext cx="32146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Чтоб болезни стороною</a:t>
            </a:r>
          </a:p>
          <a:p>
            <a:r>
              <a:rPr lang="ru-RU" sz="3600" dirty="0" smtClean="0"/>
              <a:t>Обходили нас всегда</a:t>
            </a:r>
          </a:p>
          <a:p>
            <a:r>
              <a:rPr lang="ru-RU" sz="3600" dirty="0" smtClean="0"/>
              <a:t>Нужно личною судьбою</a:t>
            </a:r>
          </a:p>
          <a:p>
            <a:r>
              <a:rPr lang="ru-RU" sz="3600" dirty="0" smtClean="0"/>
              <a:t>Заниматься иногда.</a:t>
            </a:r>
          </a:p>
          <a:p>
            <a:endParaRPr lang="ru-RU" dirty="0" smtClean="0"/>
          </a:p>
        </p:txBody>
      </p:sp>
      <p:pic>
        <p:nvPicPr>
          <p:cNvPr id="7170" name="Picture 2" descr="C:\Users\Савины\Desktop\suhodol-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5493619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3" descr="47130756_Devuly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786322"/>
            <a:ext cx="1790809" cy="191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вины\Desktop\5 презентаций\фон для презентаций\SHablon-dlya-prezentatsii-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29198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Зубы чистить, не лениться</a:t>
            </a:r>
          </a:p>
          <a:p>
            <a:r>
              <a:rPr lang="ru-RU" sz="4800" dirty="0" smtClean="0"/>
              <a:t>По утрам и вечерам,</a:t>
            </a:r>
          </a:p>
        </p:txBody>
      </p:sp>
      <p:pic>
        <p:nvPicPr>
          <p:cNvPr id="8194" name="Picture 2" descr="C:\Users\Савины\Desktop\1341458589_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85728"/>
            <a:ext cx="6055618" cy="427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vtm-logo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714752"/>
            <a:ext cx="2286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228</Words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Савины</dc:creator>
  <cp:lastModifiedBy>Савины</cp:lastModifiedBy>
  <cp:revision>12</cp:revision>
  <dcterms:created xsi:type="dcterms:W3CDTF">2013-04-21T17:29:16Z</dcterms:created>
  <dcterms:modified xsi:type="dcterms:W3CDTF">2013-04-27T11:30:13Z</dcterms:modified>
</cp:coreProperties>
</file>