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1" r:id="rId1"/>
  </p:sldMasterIdLst>
  <p:notesMasterIdLst>
    <p:notesMasterId r:id="rId20"/>
  </p:notesMasterIdLst>
  <p:handoutMasterIdLst>
    <p:handoutMasterId r:id="rId21"/>
  </p:handoutMasterIdLst>
  <p:sldIdLst>
    <p:sldId id="256" r:id="rId2"/>
    <p:sldId id="302" r:id="rId3"/>
    <p:sldId id="312" r:id="rId4"/>
    <p:sldId id="258" r:id="rId5"/>
    <p:sldId id="303" r:id="rId6"/>
    <p:sldId id="305" r:id="rId7"/>
    <p:sldId id="306" r:id="rId8"/>
    <p:sldId id="308" r:id="rId9"/>
    <p:sldId id="309" r:id="rId10"/>
    <p:sldId id="310" r:id="rId11"/>
    <p:sldId id="259" r:id="rId12"/>
    <p:sldId id="261" r:id="rId13"/>
    <p:sldId id="257" r:id="rId14"/>
    <p:sldId id="262" r:id="rId15"/>
    <p:sldId id="263" r:id="rId16"/>
    <p:sldId id="316" r:id="rId17"/>
    <p:sldId id="318" r:id="rId18"/>
    <p:sldId id="319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4770"/>
    <a:srgbClr val="2FC9FF"/>
    <a:srgbClr val="FF6600"/>
    <a:srgbClr val="FFFF99"/>
    <a:srgbClr val="65FFFF"/>
    <a:srgbClr val="81FFCC"/>
    <a:srgbClr val="006666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24" autoAdjust="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4319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199B1B-D6F4-4786-8BA5-BC7964F0E740}" type="doc">
      <dgm:prSet loTypeId="urn:microsoft.com/office/officeart/2005/8/layout/orgChart1" loCatId="hierarchy" qsTypeId="urn:microsoft.com/office/officeart/2005/8/quickstyle/simple3" qsCatId="simple" csTypeId="urn:microsoft.com/office/officeart/2005/8/colors/accent1_2#1" csCatId="accent1" phldr="1"/>
      <dgm:spPr/>
    </dgm:pt>
    <dgm:pt modelId="{C97386D7-4D82-4277-A9FA-D3863A77662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Виды ситуаций</a:t>
          </a:r>
          <a:endParaRPr kumimoji="0" lang="ru-RU" sz="2400" b="0" i="0" u="none" strike="noStrike" cap="none" normalizeH="0" baseline="0" smtClean="0">
            <a:ln/>
            <a:effectLst/>
            <a:latin typeface="Arial" charset="0"/>
            <a:cs typeface="Arial" charset="0"/>
          </a:endParaRPr>
        </a:p>
      </dgm:t>
    </dgm:pt>
    <dgm:pt modelId="{5C53292D-9C32-4D99-ADA8-83AC176C52A0}" type="parTrans" cxnId="{3C848821-7F00-48E1-AFF9-0B5B63EE1B69}">
      <dgm:prSet/>
      <dgm:spPr/>
      <dgm:t>
        <a:bodyPr/>
        <a:lstStyle/>
        <a:p>
          <a:endParaRPr lang="ru-RU"/>
        </a:p>
      </dgm:t>
    </dgm:pt>
    <dgm:pt modelId="{E38F5CC2-0D37-4D80-A16E-42E96D8247B5}" type="sibTrans" cxnId="{3C848821-7F00-48E1-AFF9-0B5B63EE1B69}">
      <dgm:prSet/>
      <dgm:spPr/>
      <dgm:t>
        <a:bodyPr/>
        <a:lstStyle/>
        <a:p>
          <a:endParaRPr lang="ru-RU"/>
        </a:p>
      </dgm:t>
    </dgm:pt>
    <dgm:pt modelId="{0EA59F77-3341-4658-95B2-6F62187F086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200" b="1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Выбор</a:t>
          </a:r>
          <a:endParaRPr kumimoji="0" lang="ru-RU" sz="3200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91F9D363-C2DC-46CC-BF76-8368AB688489}" type="parTrans" cxnId="{BA4F1F7E-59E9-498A-88EB-54F18BACE55C}">
      <dgm:prSet/>
      <dgm:spPr/>
      <dgm:t>
        <a:bodyPr/>
        <a:lstStyle/>
        <a:p>
          <a:endParaRPr lang="ru-RU"/>
        </a:p>
      </dgm:t>
    </dgm:pt>
    <dgm:pt modelId="{CABD520E-6426-4018-AA0D-272F37908693}" type="sibTrans" cxnId="{BA4F1F7E-59E9-498A-88EB-54F18BACE55C}">
      <dgm:prSet/>
      <dgm:spPr/>
      <dgm:t>
        <a:bodyPr/>
        <a:lstStyle/>
        <a:p>
          <a:endParaRPr lang="ru-RU"/>
        </a:p>
      </dgm:t>
    </dgm:pt>
    <dgm:pt modelId="{EF3D301B-F3E7-490D-A69C-3DCA75DE3470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Дается ряд готовых решений. Среди них и неправильные. Надо выбрать правильное.</a:t>
          </a:r>
          <a:endParaRPr kumimoji="0" lang="ru-RU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8852A596-1B84-4108-A7C2-1FA5A8F60744}" type="parTrans" cxnId="{CBDFCB31-467A-49D3-A68D-5839C17749B6}">
      <dgm:prSet/>
      <dgm:spPr/>
      <dgm:t>
        <a:bodyPr/>
        <a:lstStyle/>
        <a:p>
          <a:endParaRPr lang="ru-RU"/>
        </a:p>
      </dgm:t>
    </dgm:pt>
    <dgm:pt modelId="{12E4F57C-88AE-4E36-8930-D705D8847BCA}" type="sibTrans" cxnId="{CBDFCB31-467A-49D3-A68D-5839C17749B6}">
      <dgm:prSet/>
      <dgm:spPr/>
      <dgm:t>
        <a:bodyPr/>
        <a:lstStyle/>
        <a:p>
          <a:endParaRPr lang="ru-RU"/>
        </a:p>
      </dgm:t>
    </dgm:pt>
    <dgm:pt modelId="{D7879572-5B35-4E98-A2A8-1F1666941A2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Неопределенность</a:t>
          </a:r>
          <a:endParaRPr kumimoji="0" lang="ru-RU" sz="1800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C03B6640-DFFB-4135-8824-E989DBB49644}" type="parTrans" cxnId="{1304D4FE-8359-4087-BCF2-9CFB9480ADEB}">
      <dgm:prSet/>
      <dgm:spPr/>
      <dgm:t>
        <a:bodyPr/>
        <a:lstStyle/>
        <a:p>
          <a:endParaRPr lang="ru-RU"/>
        </a:p>
      </dgm:t>
    </dgm:pt>
    <dgm:pt modelId="{2BD67304-35AA-45A0-B065-706117692623}" type="sibTrans" cxnId="{1304D4FE-8359-4087-BCF2-9CFB9480ADEB}">
      <dgm:prSet/>
      <dgm:spPr/>
      <dgm:t>
        <a:bodyPr/>
        <a:lstStyle/>
        <a:p>
          <a:endParaRPr lang="ru-RU"/>
        </a:p>
      </dgm:t>
    </dgm:pt>
    <dgm:pt modelId="{10557259-1D6A-4B13-AE51-0D1B057C7F5E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Неоднозначные решения ввиду недостатка данных.</a:t>
          </a:r>
          <a:endParaRPr kumimoji="0" lang="ru-RU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9F4CBA03-9C65-4BB5-B8E1-944017F1E16E}" type="parTrans" cxnId="{72CDBD95-3D6C-4531-AEEF-E7D32951558E}">
      <dgm:prSet/>
      <dgm:spPr/>
      <dgm:t>
        <a:bodyPr/>
        <a:lstStyle/>
        <a:p>
          <a:endParaRPr lang="ru-RU"/>
        </a:p>
      </dgm:t>
    </dgm:pt>
    <dgm:pt modelId="{8891A4CF-9A7B-4431-AFE1-F7C3EFAA7961}" type="sibTrans" cxnId="{72CDBD95-3D6C-4531-AEEF-E7D32951558E}">
      <dgm:prSet/>
      <dgm:spPr/>
      <dgm:t>
        <a:bodyPr/>
        <a:lstStyle/>
        <a:p>
          <a:endParaRPr lang="ru-RU"/>
        </a:p>
      </dgm:t>
    </dgm:pt>
    <dgm:pt modelId="{EAB2EF84-089F-4B78-8D69-8AEEEE0EF2D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Неожиданность</a:t>
          </a:r>
          <a:endParaRPr kumimoji="0" lang="ru-RU" sz="2000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1705FB66-D8DF-43BB-92F8-024349B13246}" type="parTrans" cxnId="{96386225-5A3F-4ECC-B8BB-CC4E6D3EA4DB}">
      <dgm:prSet/>
      <dgm:spPr/>
      <dgm:t>
        <a:bodyPr/>
        <a:lstStyle/>
        <a:p>
          <a:endParaRPr lang="ru-RU"/>
        </a:p>
      </dgm:t>
    </dgm:pt>
    <dgm:pt modelId="{49543F8F-9AB1-47C2-B151-BCAC540CCEDA}" type="sibTrans" cxnId="{96386225-5A3F-4ECC-B8BB-CC4E6D3EA4DB}">
      <dgm:prSet/>
      <dgm:spPr/>
      <dgm:t>
        <a:bodyPr/>
        <a:lstStyle/>
        <a:p>
          <a:endParaRPr lang="ru-RU"/>
        </a:p>
      </dgm:t>
    </dgm:pt>
    <dgm:pt modelId="{0B550556-1F63-4C22-A8A4-DC8A7FF74008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Вызывает удивление необычностью, парадоксальность.</a:t>
          </a:r>
          <a:endParaRPr kumimoji="0" lang="ru-RU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FE6EC371-E712-4A30-A636-49D02FD83153}" type="parTrans" cxnId="{749D4624-FBE1-4CB4-B7F4-37F14EFCF3AF}">
      <dgm:prSet/>
      <dgm:spPr/>
      <dgm:t>
        <a:bodyPr/>
        <a:lstStyle/>
        <a:p>
          <a:endParaRPr lang="ru-RU"/>
        </a:p>
      </dgm:t>
    </dgm:pt>
    <dgm:pt modelId="{BC0C8931-BDCB-4B0E-9F8F-CA556896440C}" type="sibTrans" cxnId="{749D4624-FBE1-4CB4-B7F4-37F14EFCF3AF}">
      <dgm:prSet/>
      <dgm:spPr/>
      <dgm:t>
        <a:bodyPr/>
        <a:lstStyle/>
        <a:p>
          <a:endParaRPr lang="ru-RU"/>
        </a:p>
      </dgm:t>
    </dgm:pt>
    <dgm:pt modelId="{55AE104F-1B45-4BF3-BC4E-0DE64FAF81D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Конфликт</a:t>
          </a:r>
          <a:endParaRPr kumimoji="0" lang="ru-RU" sz="2400" b="0" i="0" u="none" strike="noStrike" cap="none" normalizeH="0" baseline="0" smtClean="0">
            <a:ln/>
            <a:effectLst/>
            <a:latin typeface="Arial" charset="0"/>
            <a:cs typeface="Arial" charset="0"/>
          </a:endParaRPr>
        </a:p>
      </dgm:t>
    </dgm:pt>
    <dgm:pt modelId="{6B70D5A4-BC6E-4407-A005-D11420B788C5}" type="parTrans" cxnId="{58D6BC8B-E4AF-49C1-B65B-A9B57795D31B}">
      <dgm:prSet/>
      <dgm:spPr/>
      <dgm:t>
        <a:bodyPr/>
        <a:lstStyle/>
        <a:p>
          <a:endParaRPr lang="ru-RU"/>
        </a:p>
      </dgm:t>
    </dgm:pt>
    <dgm:pt modelId="{023BA7EB-F039-4E51-8907-2EADD5E01BF8}" type="sibTrans" cxnId="{58D6BC8B-E4AF-49C1-B65B-A9B57795D31B}">
      <dgm:prSet/>
      <dgm:spPr/>
      <dgm:t>
        <a:bodyPr/>
        <a:lstStyle/>
        <a:p>
          <a:endParaRPr lang="ru-RU"/>
        </a:p>
      </dgm:t>
    </dgm:pt>
    <dgm:pt modelId="{073658B4-E85A-4FD7-8E55-17BDE8936E09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Ситуация, рассматривающая противоположности.</a:t>
          </a:r>
          <a:endParaRPr kumimoji="0" lang="ru-RU" b="0" i="0" u="none" strike="noStrike" cap="none" normalizeH="0" baseline="0" smtClean="0">
            <a:ln/>
            <a:effectLst/>
            <a:latin typeface="Arial" charset="0"/>
            <a:cs typeface="Arial" charset="0"/>
          </a:endParaRPr>
        </a:p>
      </dgm:t>
    </dgm:pt>
    <dgm:pt modelId="{F0A78677-BE89-4CB8-A134-E46A0FDCC252}" type="parTrans" cxnId="{1712F0F0-EA8D-4112-A711-AE3848673012}">
      <dgm:prSet/>
      <dgm:spPr/>
      <dgm:t>
        <a:bodyPr/>
        <a:lstStyle/>
        <a:p>
          <a:endParaRPr lang="ru-RU"/>
        </a:p>
      </dgm:t>
    </dgm:pt>
    <dgm:pt modelId="{203B70F2-E4EA-4219-9616-E86D53D9A6A7}" type="sibTrans" cxnId="{1712F0F0-EA8D-4112-A711-AE3848673012}">
      <dgm:prSet/>
      <dgm:spPr/>
      <dgm:t>
        <a:bodyPr/>
        <a:lstStyle/>
        <a:p>
          <a:endParaRPr lang="ru-RU"/>
        </a:p>
      </dgm:t>
    </dgm:pt>
    <dgm:pt modelId="{4280AC3B-B7B8-4B85-8EFD-124196FDD50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Несоответствие</a:t>
          </a:r>
          <a:endParaRPr kumimoji="0" lang="ru-RU" sz="2000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90644BC9-CEC1-4508-A411-3EE8970ED10B}" type="parTrans" cxnId="{4D98CA43-881F-478B-A522-A489F57DC881}">
      <dgm:prSet/>
      <dgm:spPr/>
      <dgm:t>
        <a:bodyPr/>
        <a:lstStyle/>
        <a:p>
          <a:endParaRPr lang="ru-RU"/>
        </a:p>
      </dgm:t>
    </dgm:pt>
    <dgm:pt modelId="{F8803DDF-F8F3-4E10-9D2C-B1A23FB3617C}" type="sibTrans" cxnId="{4D98CA43-881F-478B-A522-A489F57DC881}">
      <dgm:prSet/>
      <dgm:spPr/>
      <dgm:t>
        <a:bodyPr/>
        <a:lstStyle/>
        <a:p>
          <a:endParaRPr lang="ru-RU"/>
        </a:p>
      </dgm:t>
    </dgm:pt>
    <dgm:pt modelId="{4AA0AE14-BE9E-4AE0-AD6B-DC99DC772F1A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Не «вписывается» в уже имеющийся опыт и представления.</a:t>
          </a:r>
          <a:endParaRPr kumimoji="0" lang="ru-RU" b="0" i="0" u="none" strike="noStrike" cap="none" normalizeH="0" baseline="0" smtClean="0">
            <a:ln/>
            <a:effectLst/>
            <a:latin typeface="Arial" charset="0"/>
            <a:cs typeface="Arial" charset="0"/>
          </a:endParaRPr>
        </a:p>
      </dgm:t>
    </dgm:pt>
    <dgm:pt modelId="{A10A3E30-DBE2-4B95-B8BA-3A05600968BB}" type="parTrans" cxnId="{3A04AB9E-D683-47DB-90ED-087B74279F7B}">
      <dgm:prSet/>
      <dgm:spPr/>
      <dgm:t>
        <a:bodyPr/>
        <a:lstStyle/>
        <a:p>
          <a:endParaRPr lang="ru-RU"/>
        </a:p>
      </dgm:t>
    </dgm:pt>
    <dgm:pt modelId="{0AB0034D-A90D-42D9-9972-0337CF553DC3}" type="sibTrans" cxnId="{3A04AB9E-D683-47DB-90ED-087B74279F7B}">
      <dgm:prSet/>
      <dgm:spPr/>
      <dgm:t>
        <a:bodyPr/>
        <a:lstStyle/>
        <a:p>
          <a:endParaRPr lang="ru-RU"/>
        </a:p>
      </dgm:t>
    </dgm:pt>
    <dgm:pt modelId="{07BB0E22-E530-4884-BE15-6055589A95E9}" type="pres">
      <dgm:prSet presAssocID="{5F199B1B-D6F4-4786-8BA5-BC7964F0E74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2B88EB6-83B4-48CE-B685-993D2F211CA3}" type="pres">
      <dgm:prSet presAssocID="{C97386D7-4D82-4277-A9FA-D3863A77662A}" presName="hierRoot1" presStyleCnt="0">
        <dgm:presLayoutVars>
          <dgm:hierBranch val="hang"/>
        </dgm:presLayoutVars>
      </dgm:prSet>
      <dgm:spPr/>
    </dgm:pt>
    <dgm:pt modelId="{1FC1F3F1-4477-4D2B-985E-DF8BA7EAA09C}" type="pres">
      <dgm:prSet presAssocID="{C97386D7-4D82-4277-A9FA-D3863A77662A}" presName="rootComposite1" presStyleCnt="0"/>
      <dgm:spPr/>
    </dgm:pt>
    <dgm:pt modelId="{3D3A80C6-8CE9-4FA4-B991-D11CB98C129A}" type="pres">
      <dgm:prSet presAssocID="{C97386D7-4D82-4277-A9FA-D3863A77662A}" presName="rootText1" presStyleLbl="node0" presStyleIdx="0" presStyleCnt="1" custScaleX="1482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5D186E-1B28-4730-8E6A-05BF577861E1}" type="pres">
      <dgm:prSet presAssocID="{C97386D7-4D82-4277-A9FA-D3863A77662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4750901-7428-469D-B3FC-16651FB8BE7B}" type="pres">
      <dgm:prSet presAssocID="{C97386D7-4D82-4277-A9FA-D3863A77662A}" presName="hierChild2" presStyleCnt="0"/>
      <dgm:spPr/>
    </dgm:pt>
    <dgm:pt modelId="{D7DB03F9-9E81-4877-AA09-8815FAAF19CB}" type="pres">
      <dgm:prSet presAssocID="{91F9D363-C2DC-46CC-BF76-8368AB688489}" presName="Name48" presStyleLbl="parChTrans1D2" presStyleIdx="0" presStyleCnt="10"/>
      <dgm:spPr/>
      <dgm:t>
        <a:bodyPr/>
        <a:lstStyle/>
        <a:p>
          <a:endParaRPr lang="ru-RU"/>
        </a:p>
      </dgm:t>
    </dgm:pt>
    <dgm:pt modelId="{D88279BF-E065-4E41-83AA-019D0A4BC16B}" type="pres">
      <dgm:prSet presAssocID="{0EA59F77-3341-4658-95B2-6F62187F086D}" presName="hierRoot2" presStyleCnt="0">
        <dgm:presLayoutVars>
          <dgm:hierBranch/>
        </dgm:presLayoutVars>
      </dgm:prSet>
      <dgm:spPr/>
    </dgm:pt>
    <dgm:pt modelId="{4609DABC-B64B-43A2-AC22-DCF47248FFC1}" type="pres">
      <dgm:prSet presAssocID="{0EA59F77-3341-4658-95B2-6F62187F086D}" presName="rootComposite" presStyleCnt="0"/>
      <dgm:spPr/>
    </dgm:pt>
    <dgm:pt modelId="{C89C48F1-733F-40F9-99BC-582434DC0FFC}" type="pres">
      <dgm:prSet presAssocID="{0EA59F77-3341-4658-95B2-6F62187F086D}" presName="rootText" presStyleLbl="node2" presStyleIdx="0" presStyleCnt="10" custScaleX="158128" custLinFactNeighborX="-2353" custLinFactNeighborY="-1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06C4D4-5000-4E89-BEB7-15A8034161AA}" type="pres">
      <dgm:prSet presAssocID="{0EA59F77-3341-4658-95B2-6F62187F086D}" presName="rootConnector" presStyleLbl="node2" presStyleIdx="0" presStyleCnt="10"/>
      <dgm:spPr/>
      <dgm:t>
        <a:bodyPr/>
        <a:lstStyle/>
        <a:p>
          <a:endParaRPr lang="ru-RU"/>
        </a:p>
      </dgm:t>
    </dgm:pt>
    <dgm:pt modelId="{495660FC-E1C9-4F54-9C22-EA45A2C1CFC4}" type="pres">
      <dgm:prSet presAssocID="{0EA59F77-3341-4658-95B2-6F62187F086D}" presName="hierChild4" presStyleCnt="0"/>
      <dgm:spPr/>
    </dgm:pt>
    <dgm:pt modelId="{69A8EF7B-D544-439D-9DA6-D696178BA310}" type="pres">
      <dgm:prSet presAssocID="{0EA59F77-3341-4658-95B2-6F62187F086D}" presName="hierChild5" presStyleCnt="0"/>
      <dgm:spPr/>
    </dgm:pt>
    <dgm:pt modelId="{12424297-D874-4555-B012-E2C0F81402B7}" type="pres">
      <dgm:prSet presAssocID="{8852A596-1B84-4108-A7C2-1FA5A8F60744}" presName="Name48" presStyleLbl="parChTrans1D2" presStyleIdx="1" presStyleCnt="10"/>
      <dgm:spPr/>
      <dgm:t>
        <a:bodyPr/>
        <a:lstStyle/>
        <a:p>
          <a:endParaRPr lang="ru-RU"/>
        </a:p>
      </dgm:t>
    </dgm:pt>
    <dgm:pt modelId="{BDF795D8-A420-4148-B00B-42EDA55AE8EF}" type="pres">
      <dgm:prSet presAssocID="{EF3D301B-F3E7-490D-A69C-3DCA75DE3470}" presName="hierRoot2" presStyleCnt="0">
        <dgm:presLayoutVars>
          <dgm:hierBranch/>
        </dgm:presLayoutVars>
      </dgm:prSet>
      <dgm:spPr/>
    </dgm:pt>
    <dgm:pt modelId="{DF4D5BBD-EF27-411B-BFE8-6489B7BD34F8}" type="pres">
      <dgm:prSet presAssocID="{EF3D301B-F3E7-490D-A69C-3DCA75DE3470}" presName="rootComposite" presStyleCnt="0"/>
      <dgm:spPr/>
    </dgm:pt>
    <dgm:pt modelId="{C7D5237A-9EF2-46FC-8B59-79C0E6522311}" type="pres">
      <dgm:prSet presAssocID="{EF3D301B-F3E7-490D-A69C-3DCA75DE3470}" presName="rootText" presStyleLbl="node2" presStyleIdx="1" presStyleCnt="10" custScaleX="3325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F997CC-B581-484A-ABBE-BAAFF70234A3}" type="pres">
      <dgm:prSet presAssocID="{EF3D301B-F3E7-490D-A69C-3DCA75DE3470}" presName="rootConnector" presStyleLbl="node2" presStyleIdx="1" presStyleCnt="10"/>
      <dgm:spPr/>
      <dgm:t>
        <a:bodyPr/>
        <a:lstStyle/>
        <a:p>
          <a:endParaRPr lang="ru-RU"/>
        </a:p>
      </dgm:t>
    </dgm:pt>
    <dgm:pt modelId="{529CA3F8-FCF6-4D32-931B-795857176604}" type="pres">
      <dgm:prSet presAssocID="{EF3D301B-F3E7-490D-A69C-3DCA75DE3470}" presName="hierChild4" presStyleCnt="0"/>
      <dgm:spPr/>
    </dgm:pt>
    <dgm:pt modelId="{594E2E99-60AD-4BB0-A66C-86C6E1EDF961}" type="pres">
      <dgm:prSet presAssocID="{EF3D301B-F3E7-490D-A69C-3DCA75DE3470}" presName="hierChild5" presStyleCnt="0"/>
      <dgm:spPr/>
    </dgm:pt>
    <dgm:pt modelId="{8B31F036-4FFA-4A2E-A0E0-CD21B49322DE}" type="pres">
      <dgm:prSet presAssocID="{C03B6640-DFFB-4135-8824-E989DBB49644}" presName="Name48" presStyleLbl="parChTrans1D2" presStyleIdx="2" presStyleCnt="10"/>
      <dgm:spPr/>
      <dgm:t>
        <a:bodyPr/>
        <a:lstStyle/>
        <a:p>
          <a:endParaRPr lang="ru-RU"/>
        </a:p>
      </dgm:t>
    </dgm:pt>
    <dgm:pt modelId="{C90B00E8-B78F-4839-9C09-B826F1D96FAA}" type="pres">
      <dgm:prSet presAssocID="{D7879572-5B35-4E98-A2A8-1F1666941A24}" presName="hierRoot2" presStyleCnt="0">
        <dgm:presLayoutVars>
          <dgm:hierBranch/>
        </dgm:presLayoutVars>
      </dgm:prSet>
      <dgm:spPr/>
    </dgm:pt>
    <dgm:pt modelId="{357D2127-BE98-4429-A49F-EEEFD548D347}" type="pres">
      <dgm:prSet presAssocID="{D7879572-5B35-4E98-A2A8-1F1666941A24}" presName="rootComposite" presStyleCnt="0"/>
      <dgm:spPr/>
    </dgm:pt>
    <dgm:pt modelId="{0A0C5D5F-6FF2-4932-A6A5-543540F551FD}" type="pres">
      <dgm:prSet presAssocID="{D7879572-5B35-4E98-A2A8-1F1666941A24}" presName="rootText" presStyleLbl="node2" presStyleIdx="2" presStyleCnt="10" custScaleX="1558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EE16DB-A566-4DDE-9801-58F78B5BEBDA}" type="pres">
      <dgm:prSet presAssocID="{D7879572-5B35-4E98-A2A8-1F1666941A24}" presName="rootConnector" presStyleLbl="node2" presStyleIdx="2" presStyleCnt="10"/>
      <dgm:spPr/>
      <dgm:t>
        <a:bodyPr/>
        <a:lstStyle/>
        <a:p>
          <a:endParaRPr lang="ru-RU"/>
        </a:p>
      </dgm:t>
    </dgm:pt>
    <dgm:pt modelId="{BEB77A68-B562-4086-B9A0-55F88E51D84B}" type="pres">
      <dgm:prSet presAssocID="{D7879572-5B35-4E98-A2A8-1F1666941A24}" presName="hierChild4" presStyleCnt="0"/>
      <dgm:spPr/>
    </dgm:pt>
    <dgm:pt modelId="{DC3D95C5-D4C9-49F8-89DB-4EA37AD5DD59}" type="pres">
      <dgm:prSet presAssocID="{D7879572-5B35-4E98-A2A8-1F1666941A24}" presName="hierChild5" presStyleCnt="0"/>
      <dgm:spPr/>
    </dgm:pt>
    <dgm:pt modelId="{12C53D88-41AB-4076-B79F-1FA49D072A08}" type="pres">
      <dgm:prSet presAssocID="{9F4CBA03-9C65-4BB5-B8E1-944017F1E16E}" presName="Name48" presStyleLbl="parChTrans1D2" presStyleIdx="3" presStyleCnt="10"/>
      <dgm:spPr/>
      <dgm:t>
        <a:bodyPr/>
        <a:lstStyle/>
        <a:p>
          <a:endParaRPr lang="ru-RU"/>
        </a:p>
      </dgm:t>
    </dgm:pt>
    <dgm:pt modelId="{519A9DA6-FC08-4FF5-BB82-884D30E7BB82}" type="pres">
      <dgm:prSet presAssocID="{10557259-1D6A-4B13-AE51-0D1B057C7F5E}" presName="hierRoot2" presStyleCnt="0">
        <dgm:presLayoutVars>
          <dgm:hierBranch/>
        </dgm:presLayoutVars>
      </dgm:prSet>
      <dgm:spPr/>
    </dgm:pt>
    <dgm:pt modelId="{AA5F1DEE-32ED-4BAB-8812-80A32DA81CF4}" type="pres">
      <dgm:prSet presAssocID="{10557259-1D6A-4B13-AE51-0D1B057C7F5E}" presName="rootComposite" presStyleCnt="0"/>
      <dgm:spPr/>
    </dgm:pt>
    <dgm:pt modelId="{AC210AAB-2CC8-4476-8E14-C8B8F3A72EBC}" type="pres">
      <dgm:prSet presAssocID="{10557259-1D6A-4B13-AE51-0D1B057C7F5E}" presName="rootText" presStyleLbl="node2" presStyleIdx="3" presStyleCnt="10" custScaleX="3314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E2E326-0FA5-41C6-B642-3CD285E7F01A}" type="pres">
      <dgm:prSet presAssocID="{10557259-1D6A-4B13-AE51-0D1B057C7F5E}" presName="rootConnector" presStyleLbl="node2" presStyleIdx="3" presStyleCnt="10"/>
      <dgm:spPr/>
      <dgm:t>
        <a:bodyPr/>
        <a:lstStyle/>
        <a:p>
          <a:endParaRPr lang="ru-RU"/>
        </a:p>
      </dgm:t>
    </dgm:pt>
    <dgm:pt modelId="{851AFD74-212D-4C11-888F-586EFA4F078A}" type="pres">
      <dgm:prSet presAssocID="{10557259-1D6A-4B13-AE51-0D1B057C7F5E}" presName="hierChild4" presStyleCnt="0"/>
      <dgm:spPr/>
    </dgm:pt>
    <dgm:pt modelId="{808B66D9-394E-45AB-BB0F-C4821F941BF9}" type="pres">
      <dgm:prSet presAssocID="{10557259-1D6A-4B13-AE51-0D1B057C7F5E}" presName="hierChild5" presStyleCnt="0"/>
      <dgm:spPr/>
    </dgm:pt>
    <dgm:pt modelId="{4D35AFDE-4A58-486D-9793-1663A48BF791}" type="pres">
      <dgm:prSet presAssocID="{1705FB66-D8DF-43BB-92F8-024349B13246}" presName="Name48" presStyleLbl="parChTrans1D2" presStyleIdx="4" presStyleCnt="10"/>
      <dgm:spPr/>
      <dgm:t>
        <a:bodyPr/>
        <a:lstStyle/>
        <a:p>
          <a:endParaRPr lang="ru-RU"/>
        </a:p>
      </dgm:t>
    </dgm:pt>
    <dgm:pt modelId="{D8D47CEF-8B87-4B99-95C4-A72E11212DBE}" type="pres">
      <dgm:prSet presAssocID="{EAB2EF84-089F-4B78-8D69-8AEEEE0EF2D5}" presName="hierRoot2" presStyleCnt="0">
        <dgm:presLayoutVars>
          <dgm:hierBranch/>
        </dgm:presLayoutVars>
      </dgm:prSet>
      <dgm:spPr/>
    </dgm:pt>
    <dgm:pt modelId="{F9323BF2-6EA1-46DA-9DFA-2A7EEFC21FF5}" type="pres">
      <dgm:prSet presAssocID="{EAB2EF84-089F-4B78-8D69-8AEEEE0EF2D5}" presName="rootComposite" presStyleCnt="0"/>
      <dgm:spPr/>
    </dgm:pt>
    <dgm:pt modelId="{12F4BB50-EB0E-4A82-A22D-F2B6EACFC034}" type="pres">
      <dgm:prSet presAssocID="{EAB2EF84-089F-4B78-8D69-8AEEEE0EF2D5}" presName="rootText" presStyleLbl="node2" presStyleIdx="4" presStyleCnt="10" custScaleX="1581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72E7A0-3C9F-4B82-BC04-FE752CB90538}" type="pres">
      <dgm:prSet presAssocID="{EAB2EF84-089F-4B78-8D69-8AEEEE0EF2D5}" presName="rootConnector" presStyleLbl="node2" presStyleIdx="4" presStyleCnt="10"/>
      <dgm:spPr/>
      <dgm:t>
        <a:bodyPr/>
        <a:lstStyle/>
        <a:p>
          <a:endParaRPr lang="ru-RU"/>
        </a:p>
      </dgm:t>
    </dgm:pt>
    <dgm:pt modelId="{5460C6DD-D2FC-4FFC-94F6-1201F4315497}" type="pres">
      <dgm:prSet presAssocID="{EAB2EF84-089F-4B78-8D69-8AEEEE0EF2D5}" presName="hierChild4" presStyleCnt="0"/>
      <dgm:spPr/>
    </dgm:pt>
    <dgm:pt modelId="{A020D7F8-9F7E-4D57-AFE5-5BB8F588F98C}" type="pres">
      <dgm:prSet presAssocID="{EAB2EF84-089F-4B78-8D69-8AEEEE0EF2D5}" presName="hierChild5" presStyleCnt="0"/>
      <dgm:spPr/>
    </dgm:pt>
    <dgm:pt modelId="{7B0EFAFD-8A5A-47C4-A7B9-BD0A22823B1A}" type="pres">
      <dgm:prSet presAssocID="{FE6EC371-E712-4A30-A636-49D02FD83153}" presName="Name48" presStyleLbl="parChTrans1D2" presStyleIdx="5" presStyleCnt="10"/>
      <dgm:spPr/>
      <dgm:t>
        <a:bodyPr/>
        <a:lstStyle/>
        <a:p>
          <a:endParaRPr lang="ru-RU"/>
        </a:p>
      </dgm:t>
    </dgm:pt>
    <dgm:pt modelId="{D6E7122A-59BC-4669-88E2-E0E9756692DF}" type="pres">
      <dgm:prSet presAssocID="{0B550556-1F63-4C22-A8A4-DC8A7FF74008}" presName="hierRoot2" presStyleCnt="0">
        <dgm:presLayoutVars>
          <dgm:hierBranch/>
        </dgm:presLayoutVars>
      </dgm:prSet>
      <dgm:spPr/>
    </dgm:pt>
    <dgm:pt modelId="{0B9E3035-A9EE-48A5-A3E8-6179B844190D}" type="pres">
      <dgm:prSet presAssocID="{0B550556-1F63-4C22-A8A4-DC8A7FF74008}" presName="rootComposite" presStyleCnt="0"/>
      <dgm:spPr/>
    </dgm:pt>
    <dgm:pt modelId="{FDF0D4D3-64AD-4B77-B8F3-96FE9B4379A6}" type="pres">
      <dgm:prSet presAssocID="{0B550556-1F63-4C22-A8A4-DC8A7FF74008}" presName="rootText" presStyleLbl="node2" presStyleIdx="5" presStyleCnt="10" custScaleX="3314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D7051E-A5AF-44EF-B372-6F65AE1DE91F}" type="pres">
      <dgm:prSet presAssocID="{0B550556-1F63-4C22-A8A4-DC8A7FF74008}" presName="rootConnector" presStyleLbl="node2" presStyleIdx="5" presStyleCnt="10"/>
      <dgm:spPr/>
      <dgm:t>
        <a:bodyPr/>
        <a:lstStyle/>
        <a:p>
          <a:endParaRPr lang="ru-RU"/>
        </a:p>
      </dgm:t>
    </dgm:pt>
    <dgm:pt modelId="{B4AC987C-E9ED-4997-A3BB-C2CE33F7CEA1}" type="pres">
      <dgm:prSet presAssocID="{0B550556-1F63-4C22-A8A4-DC8A7FF74008}" presName="hierChild4" presStyleCnt="0"/>
      <dgm:spPr/>
    </dgm:pt>
    <dgm:pt modelId="{0FF3C2A0-E893-4378-A03D-178DE3B06F3A}" type="pres">
      <dgm:prSet presAssocID="{0B550556-1F63-4C22-A8A4-DC8A7FF74008}" presName="hierChild5" presStyleCnt="0"/>
      <dgm:spPr/>
    </dgm:pt>
    <dgm:pt modelId="{48DEA0F1-A905-42B1-BA31-853B662BA948}" type="pres">
      <dgm:prSet presAssocID="{6B70D5A4-BC6E-4407-A005-D11420B788C5}" presName="Name48" presStyleLbl="parChTrans1D2" presStyleIdx="6" presStyleCnt="10"/>
      <dgm:spPr/>
      <dgm:t>
        <a:bodyPr/>
        <a:lstStyle/>
        <a:p>
          <a:endParaRPr lang="ru-RU"/>
        </a:p>
      </dgm:t>
    </dgm:pt>
    <dgm:pt modelId="{51415F8D-6FC6-4015-B2CD-2D5C50401F9F}" type="pres">
      <dgm:prSet presAssocID="{55AE104F-1B45-4BF3-BC4E-0DE64FAF81DA}" presName="hierRoot2" presStyleCnt="0">
        <dgm:presLayoutVars>
          <dgm:hierBranch/>
        </dgm:presLayoutVars>
      </dgm:prSet>
      <dgm:spPr/>
    </dgm:pt>
    <dgm:pt modelId="{2F5E8EA5-F697-4415-9E4D-D6BB360AFD99}" type="pres">
      <dgm:prSet presAssocID="{55AE104F-1B45-4BF3-BC4E-0DE64FAF81DA}" presName="rootComposite" presStyleCnt="0"/>
      <dgm:spPr/>
    </dgm:pt>
    <dgm:pt modelId="{1DADE894-1997-4B99-8BF1-B2036B0D77F7}" type="pres">
      <dgm:prSet presAssocID="{55AE104F-1B45-4BF3-BC4E-0DE64FAF81DA}" presName="rootText" presStyleLbl="node2" presStyleIdx="6" presStyleCnt="10" custScaleX="1581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26C68F-A5A9-4920-8358-D0B32BF1941B}" type="pres">
      <dgm:prSet presAssocID="{55AE104F-1B45-4BF3-BC4E-0DE64FAF81DA}" presName="rootConnector" presStyleLbl="node2" presStyleIdx="6" presStyleCnt="10"/>
      <dgm:spPr/>
      <dgm:t>
        <a:bodyPr/>
        <a:lstStyle/>
        <a:p>
          <a:endParaRPr lang="ru-RU"/>
        </a:p>
      </dgm:t>
    </dgm:pt>
    <dgm:pt modelId="{3326B0A1-7842-48D6-A7D1-F4A9B6EB7FA0}" type="pres">
      <dgm:prSet presAssocID="{55AE104F-1B45-4BF3-BC4E-0DE64FAF81DA}" presName="hierChild4" presStyleCnt="0"/>
      <dgm:spPr/>
    </dgm:pt>
    <dgm:pt modelId="{A3723559-6313-4673-A8A7-602CB684EC1A}" type="pres">
      <dgm:prSet presAssocID="{55AE104F-1B45-4BF3-BC4E-0DE64FAF81DA}" presName="hierChild5" presStyleCnt="0"/>
      <dgm:spPr/>
    </dgm:pt>
    <dgm:pt modelId="{60E2B33E-C428-44BD-9D16-CC29E8EC43E0}" type="pres">
      <dgm:prSet presAssocID="{F0A78677-BE89-4CB8-A134-E46A0FDCC252}" presName="Name48" presStyleLbl="parChTrans1D2" presStyleIdx="7" presStyleCnt="10"/>
      <dgm:spPr/>
      <dgm:t>
        <a:bodyPr/>
        <a:lstStyle/>
        <a:p>
          <a:endParaRPr lang="ru-RU"/>
        </a:p>
      </dgm:t>
    </dgm:pt>
    <dgm:pt modelId="{248C2364-A8FB-4BA6-9DA1-9BB0B6A7652B}" type="pres">
      <dgm:prSet presAssocID="{073658B4-E85A-4FD7-8E55-17BDE8936E09}" presName="hierRoot2" presStyleCnt="0">
        <dgm:presLayoutVars>
          <dgm:hierBranch/>
        </dgm:presLayoutVars>
      </dgm:prSet>
      <dgm:spPr/>
    </dgm:pt>
    <dgm:pt modelId="{DF5B7742-C924-40FC-B0BE-B90AB5045748}" type="pres">
      <dgm:prSet presAssocID="{073658B4-E85A-4FD7-8E55-17BDE8936E09}" presName="rootComposite" presStyleCnt="0"/>
      <dgm:spPr/>
    </dgm:pt>
    <dgm:pt modelId="{C9E26B85-02EB-4CB3-B173-65532C9DFC49}" type="pres">
      <dgm:prSet presAssocID="{073658B4-E85A-4FD7-8E55-17BDE8936E09}" presName="rootText" presStyleLbl="node2" presStyleIdx="7" presStyleCnt="10" custScaleX="3325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B2E201-2102-4509-AD31-7A0C2DF8ED7F}" type="pres">
      <dgm:prSet presAssocID="{073658B4-E85A-4FD7-8E55-17BDE8936E09}" presName="rootConnector" presStyleLbl="node2" presStyleIdx="7" presStyleCnt="10"/>
      <dgm:spPr/>
      <dgm:t>
        <a:bodyPr/>
        <a:lstStyle/>
        <a:p>
          <a:endParaRPr lang="ru-RU"/>
        </a:p>
      </dgm:t>
    </dgm:pt>
    <dgm:pt modelId="{6E34E73C-21A0-49A7-91E9-72DBB67ADC1D}" type="pres">
      <dgm:prSet presAssocID="{073658B4-E85A-4FD7-8E55-17BDE8936E09}" presName="hierChild4" presStyleCnt="0"/>
      <dgm:spPr/>
    </dgm:pt>
    <dgm:pt modelId="{E430B88C-7641-4E12-B2E0-7C93A61F80D2}" type="pres">
      <dgm:prSet presAssocID="{073658B4-E85A-4FD7-8E55-17BDE8936E09}" presName="hierChild5" presStyleCnt="0"/>
      <dgm:spPr/>
    </dgm:pt>
    <dgm:pt modelId="{5DE841A4-D377-4D25-A8C1-20193E67073F}" type="pres">
      <dgm:prSet presAssocID="{90644BC9-CEC1-4508-A411-3EE8970ED10B}" presName="Name48" presStyleLbl="parChTrans1D2" presStyleIdx="8" presStyleCnt="10"/>
      <dgm:spPr/>
      <dgm:t>
        <a:bodyPr/>
        <a:lstStyle/>
        <a:p>
          <a:endParaRPr lang="ru-RU"/>
        </a:p>
      </dgm:t>
    </dgm:pt>
    <dgm:pt modelId="{C5C78B95-5A32-462D-9A57-5FBA8FB95EF9}" type="pres">
      <dgm:prSet presAssocID="{4280AC3B-B7B8-4B85-8EFD-124196FDD502}" presName="hierRoot2" presStyleCnt="0">
        <dgm:presLayoutVars>
          <dgm:hierBranch/>
        </dgm:presLayoutVars>
      </dgm:prSet>
      <dgm:spPr/>
    </dgm:pt>
    <dgm:pt modelId="{5BB85F95-D744-4A60-81B7-35935F621827}" type="pres">
      <dgm:prSet presAssocID="{4280AC3B-B7B8-4B85-8EFD-124196FDD502}" presName="rootComposite" presStyleCnt="0"/>
      <dgm:spPr/>
    </dgm:pt>
    <dgm:pt modelId="{5872824C-5754-480F-BD1D-3D6C41AC4872}" type="pres">
      <dgm:prSet presAssocID="{4280AC3B-B7B8-4B85-8EFD-124196FDD502}" presName="rootText" presStyleLbl="node2" presStyleIdx="8" presStyleCnt="10" custScaleX="1581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942647-3129-4B93-9D86-C83E7386553B}" type="pres">
      <dgm:prSet presAssocID="{4280AC3B-B7B8-4B85-8EFD-124196FDD502}" presName="rootConnector" presStyleLbl="node2" presStyleIdx="8" presStyleCnt="10"/>
      <dgm:spPr/>
      <dgm:t>
        <a:bodyPr/>
        <a:lstStyle/>
        <a:p>
          <a:endParaRPr lang="ru-RU"/>
        </a:p>
      </dgm:t>
    </dgm:pt>
    <dgm:pt modelId="{45B30D7D-7E24-4FAD-B42A-ABBAE7A9E21E}" type="pres">
      <dgm:prSet presAssocID="{4280AC3B-B7B8-4B85-8EFD-124196FDD502}" presName="hierChild4" presStyleCnt="0"/>
      <dgm:spPr/>
    </dgm:pt>
    <dgm:pt modelId="{F69F30DC-DF97-4E78-8BF1-9E96AD41DB3B}" type="pres">
      <dgm:prSet presAssocID="{4280AC3B-B7B8-4B85-8EFD-124196FDD502}" presName="hierChild5" presStyleCnt="0"/>
      <dgm:spPr/>
    </dgm:pt>
    <dgm:pt modelId="{49F651D8-0F72-491B-8265-639B7ECF0EAF}" type="pres">
      <dgm:prSet presAssocID="{A10A3E30-DBE2-4B95-B8BA-3A05600968BB}" presName="Name48" presStyleLbl="parChTrans1D2" presStyleIdx="9" presStyleCnt="10"/>
      <dgm:spPr/>
      <dgm:t>
        <a:bodyPr/>
        <a:lstStyle/>
        <a:p>
          <a:endParaRPr lang="ru-RU"/>
        </a:p>
      </dgm:t>
    </dgm:pt>
    <dgm:pt modelId="{753A687C-39FF-4FD2-9BE4-73FFCB486C0E}" type="pres">
      <dgm:prSet presAssocID="{4AA0AE14-BE9E-4AE0-AD6B-DC99DC772F1A}" presName="hierRoot2" presStyleCnt="0">
        <dgm:presLayoutVars>
          <dgm:hierBranch/>
        </dgm:presLayoutVars>
      </dgm:prSet>
      <dgm:spPr/>
    </dgm:pt>
    <dgm:pt modelId="{0658A2EF-4753-4B4A-904A-D313CF7F9717}" type="pres">
      <dgm:prSet presAssocID="{4AA0AE14-BE9E-4AE0-AD6B-DC99DC772F1A}" presName="rootComposite" presStyleCnt="0"/>
      <dgm:spPr/>
    </dgm:pt>
    <dgm:pt modelId="{83FD70EE-DD3A-467F-81CF-B5E32CC97BDA}" type="pres">
      <dgm:prSet presAssocID="{4AA0AE14-BE9E-4AE0-AD6B-DC99DC772F1A}" presName="rootText" presStyleLbl="node2" presStyleIdx="9" presStyleCnt="10" custScaleX="3314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230FE2-25F7-4C7C-828B-A2EB643150A5}" type="pres">
      <dgm:prSet presAssocID="{4AA0AE14-BE9E-4AE0-AD6B-DC99DC772F1A}" presName="rootConnector" presStyleLbl="node2" presStyleIdx="9" presStyleCnt="10"/>
      <dgm:spPr/>
      <dgm:t>
        <a:bodyPr/>
        <a:lstStyle/>
        <a:p>
          <a:endParaRPr lang="ru-RU"/>
        </a:p>
      </dgm:t>
    </dgm:pt>
    <dgm:pt modelId="{5884C2EB-DB95-4FE1-A3C6-A5F5A80DBCA2}" type="pres">
      <dgm:prSet presAssocID="{4AA0AE14-BE9E-4AE0-AD6B-DC99DC772F1A}" presName="hierChild4" presStyleCnt="0"/>
      <dgm:spPr/>
    </dgm:pt>
    <dgm:pt modelId="{DCC69407-3C25-4137-9038-2FBBA8ACDD7A}" type="pres">
      <dgm:prSet presAssocID="{4AA0AE14-BE9E-4AE0-AD6B-DC99DC772F1A}" presName="hierChild5" presStyleCnt="0"/>
      <dgm:spPr/>
    </dgm:pt>
    <dgm:pt modelId="{04B66437-930F-47B8-8B7E-FE307D5761F4}" type="pres">
      <dgm:prSet presAssocID="{C97386D7-4D82-4277-A9FA-D3863A77662A}" presName="hierChild3" presStyleCnt="0"/>
      <dgm:spPr/>
    </dgm:pt>
  </dgm:ptLst>
  <dgm:cxnLst>
    <dgm:cxn modelId="{CBDFCB31-467A-49D3-A68D-5839C17749B6}" srcId="{C97386D7-4D82-4277-A9FA-D3863A77662A}" destId="{EF3D301B-F3E7-490D-A69C-3DCA75DE3470}" srcOrd="1" destOrd="0" parTransId="{8852A596-1B84-4108-A7C2-1FA5A8F60744}" sibTransId="{12E4F57C-88AE-4E36-8930-D705D8847BCA}"/>
    <dgm:cxn modelId="{CAD67DAF-5A09-4497-9219-AAA034358F44}" type="presOf" srcId="{4280AC3B-B7B8-4B85-8EFD-124196FDD502}" destId="{65942647-3129-4B93-9D86-C83E7386553B}" srcOrd="1" destOrd="0" presId="urn:microsoft.com/office/officeart/2005/8/layout/orgChart1"/>
    <dgm:cxn modelId="{2F9504EE-7115-48D2-8547-03083B168192}" type="presOf" srcId="{9F4CBA03-9C65-4BB5-B8E1-944017F1E16E}" destId="{12C53D88-41AB-4076-B79F-1FA49D072A08}" srcOrd="0" destOrd="0" presId="urn:microsoft.com/office/officeart/2005/8/layout/orgChart1"/>
    <dgm:cxn modelId="{C9252775-02DE-4769-8370-3E028BC477E1}" type="presOf" srcId="{1705FB66-D8DF-43BB-92F8-024349B13246}" destId="{4D35AFDE-4A58-486D-9793-1663A48BF791}" srcOrd="0" destOrd="0" presId="urn:microsoft.com/office/officeart/2005/8/layout/orgChart1"/>
    <dgm:cxn modelId="{DC7B2EB1-F623-4F7C-AF07-2678B5AF5C13}" type="presOf" srcId="{F0A78677-BE89-4CB8-A134-E46A0FDCC252}" destId="{60E2B33E-C428-44BD-9D16-CC29E8EC43E0}" srcOrd="0" destOrd="0" presId="urn:microsoft.com/office/officeart/2005/8/layout/orgChart1"/>
    <dgm:cxn modelId="{2B95D46C-0E53-4F50-AAE3-86AFFAFBFFF5}" type="presOf" srcId="{EF3D301B-F3E7-490D-A69C-3DCA75DE3470}" destId="{C7D5237A-9EF2-46FC-8B59-79C0E6522311}" srcOrd="0" destOrd="0" presId="urn:microsoft.com/office/officeart/2005/8/layout/orgChart1"/>
    <dgm:cxn modelId="{1304D4FE-8359-4087-BCF2-9CFB9480ADEB}" srcId="{C97386D7-4D82-4277-A9FA-D3863A77662A}" destId="{D7879572-5B35-4E98-A2A8-1F1666941A24}" srcOrd="2" destOrd="0" parTransId="{C03B6640-DFFB-4135-8824-E989DBB49644}" sibTransId="{2BD67304-35AA-45A0-B065-706117692623}"/>
    <dgm:cxn modelId="{7E23FCE2-DD53-4278-ABFC-13BEC7CAA5E5}" type="presOf" srcId="{8852A596-1B84-4108-A7C2-1FA5A8F60744}" destId="{12424297-D874-4555-B012-E2C0F81402B7}" srcOrd="0" destOrd="0" presId="urn:microsoft.com/office/officeart/2005/8/layout/orgChart1"/>
    <dgm:cxn modelId="{3C848821-7F00-48E1-AFF9-0B5B63EE1B69}" srcId="{5F199B1B-D6F4-4786-8BA5-BC7964F0E740}" destId="{C97386D7-4D82-4277-A9FA-D3863A77662A}" srcOrd="0" destOrd="0" parTransId="{5C53292D-9C32-4D99-ADA8-83AC176C52A0}" sibTransId="{E38F5CC2-0D37-4D80-A16E-42E96D8247B5}"/>
    <dgm:cxn modelId="{F9201BC1-0A6D-495C-A965-9BD47DCE6C3B}" type="presOf" srcId="{5F199B1B-D6F4-4786-8BA5-BC7964F0E740}" destId="{07BB0E22-E530-4884-BE15-6055589A95E9}" srcOrd="0" destOrd="0" presId="urn:microsoft.com/office/officeart/2005/8/layout/orgChart1"/>
    <dgm:cxn modelId="{0E6C49B3-744B-4CEC-BE0F-9974CE585A50}" type="presOf" srcId="{EF3D301B-F3E7-490D-A69C-3DCA75DE3470}" destId="{23F997CC-B581-484A-ABBE-BAAFF70234A3}" srcOrd="1" destOrd="0" presId="urn:microsoft.com/office/officeart/2005/8/layout/orgChart1"/>
    <dgm:cxn modelId="{4D98CA43-881F-478B-A522-A489F57DC881}" srcId="{C97386D7-4D82-4277-A9FA-D3863A77662A}" destId="{4280AC3B-B7B8-4B85-8EFD-124196FDD502}" srcOrd="8" destOrd="0" parTransId="{90644BC9-CEC1-4508-A411-3EE8970ED10B}" sibTransId="{F8803DDF-F8F3-4E10-9D2C-B1A23FB3617C}"/>
    <dgm:cxn modelId="{7C4A70E3-7C86-4A3F-BFCA-7D457876B2A4}" type="presOf" srcId="{0B550556-1F63-4C22-A8A4-DC8A7FF74008}" destId="{FDF0D4D3-64AD-4B77-B8F3-96FE9B4379A6}" srcOrd="0" destOrd="0" presId="urn:microsoft.com/office/officeart/2005/8/layout/orgChart1"/>
    <dgm:cxn modelId="{58D6BC8B-E4AF-49C1-B65B-A9B57795D31B}" srcId="{C97386D7-4D82-4277-A9FA-D3863A77662A}" destId="{55AE104F-1B45-4BF3-BC4E-0DE64FAF81DA}" srcOrd="6" destOrd="0" parTransId="{6B70D5A4-BC6E-4407-A005-D11420B788C5}" sibTransId="{023BA7EB-F039-4E51-8907-2EADD5E01BF8}"/>
    <dgm:cxn modelId="{A6294F66-4EE9-48E3-8054-7F9889644F31}" type="presOf" srcId="{EAB2EF84-089F-4B78-8D69-8AEEEE0EF2D5}" destId="{12F4BB50-EB0E-4A82-A22D-F2B6EACFC034}" srcOrd="0" destOrd="0" presId="urn:microsoft.com/office/officeart/2005/8/layout/orgChart1"/>
    <dgm:cxn modelId="{3F8BB6FE-5ECC-42C5-A643-0CD864DB0BDB}" type="presOf" srcId="{55AE104F-1B45-4BF3-BC4E-0DE64FAF81DA}" destId="{F626C68F-A5A9-4920-8358-D0B32BF1941B}" srcOrd="1" destOrd="0" presId="urn:microsoft.com/office/officeart/2005/8/layout/orgChart1"/>
    <dgm:cxn modelId="{85FE258C-3367-4544-B9C4-D94544ECB7B0}" type="presOf" srcId="{C97386D7-4D82-4277-A9FA-D3863A77662A}" destId="{3D3A80C6-8CE9-4FA4-B991-D11CB98C129A}" srcOrd="0" destOrd="0" presId="urn:microsoft.com/office/officeart/2005/8/layout/orgChart1"/>
    <dgm:cxn modelId="{96386225-5A3F-4ECC-B8BB-CC4E6D3EA4DB}" srcId="{C97386D7-4D82-4277-A9FA-D3863A77662A}" destId="{EAB2EF84-089F-4B78-8D69-8AEEEE0EF2D5}" srcOrd="4" destOrd="0" parTransId="{1705FB66-D8DF-43BB-92F8-024349B13246}" sibTransId="{49543F8F-9AB1-47C2-B151-BCAC540CCEDA}"/>
    <dgm:cxn modelId="{60B92D6B-5C53-4A27-85C8-19BF904FD83D}" type="presOf" srcId="{91F9D363-C2DC-46CC-BF76-8368AB688489}" destId="{D7DB03F9-9E81-4877-AA09-8815FAAF19CB}" srcOrd="0" destOrd="0" presId="urn:microsoft.com/office/officeart/2005/8/layout/orgChart1"/>
    <dgm:cxn modelId="{4126035A-FCF7-4296-BEDC-84DB86E2BCA8}" type="presOf" srcId="{0EA59F77-3341-4658-95B2-6F62187F086D}" destId="{8A06C4D4-5000-4E89-BEB7-15A8034161AA}" srcOrd="1" destOrd="0" presId="urn:microsoft.com/office/officeart/2005/8/layout/orgChart1"/>
    <dgm:cxn modelId="{A4CA5965-7CFE-4AC3-B4FE-15F8E8DDF45C}" type="presOf" srcId="{4AA0AE14-BE9E-4AE0-AD6B-DC99DC772F1A}" destId="{83FD70EE-DD3A-467F-81CF-B5E32CC97BDA}" srcOrd="0" destOrd="0" presId="urn:microsoft.com/office/officeart/2005/8/layout/orgChart1"/>
    <dgm:cxn modelId="{0E4EFE97-547D-4EEB-ABA9-E033FBE16425}" type="presOf" srcId="{A10A3E30-DBE2-4B95-B8BA-3A05600968BB}" destId="{49F651D8-0F72-491B-8265-639B7ECF0EAF}" srcOrd="0" destOrd="0" presId="urn:microsoft.com/office/officeart/2005/8/layout/orgChart1"/>
    <dgm:cxn modelId="{BA4F1F7E-59E9-498A-88EB-54F18BACE55C}" srcId="{C97386D7-4D82-4277-A9FA-D3863A77662A}" destId="{0EA59F77-3341-4658-95B2-6F62187F086D}" srcOrd="0" destOrd="0" parTransId="{91F9D363-C2DC-46CC-BF76-8368AB688489}" sibTransId="{CABD520E-6426-4018-AA0D-272F37908693}"/>
    <dgm:cxn modelId="{4E2BEA3B-E2BD-4446-A46E-5D91818B9BB6}" type="presOf" srcId="{FE6EC371-E712-4A30-A636-49D02FD83153}" destId="{7B0EFAFD-8A5A-47C4-A7B9-BD0A22823B1A}" srcOrd="0" destOrd="0" presId="urn:microsoft.com/office/officeart/2005/8/layout/orgChart1"/>
    <dgm:cxn modelId="{45885980-C747-4F2C-AB7C-5678068F5C8E}" type="presOf" srcId="{C03B6640-DFFB-4135-8824-E989DBB49644}" destId="{8B31F036-4FFA-4A2E-A0E0-CD21B49322DE}" srcOrd="0" destOrd="0" presId="urn:microsoft.com/office/officeart/2005/8/layout/orgChart1"/>
    <dgm:cxn modelId="{20ABAC40-E98F-4CAB-8419-99A6213CB59E}" type="presOf" srcId="{4280AC3B-B7B8-4B85-8EFD-124196FDD502}" destId="{5872824C-5754-480F-BD1D-3D6C41AC4872}" srcOrd="0" destOrd="0" presId="urn:microsoft.com/office/officeart/2005/8/layout/orgChart1"/>
    <dgm:cxn modelId="{FE40B338-4CE8-42F5-B078-932AAD1F11F2}" type="presOf" srcId="{10557259-1D6A-4B13-AE51-0D1B057C7F5E}" destId="{62E2E326-0FA5-41C6-B642-3CD285E7F01A}" srcOrd="1" destOrd="0" presId="urn:microsoft.com/office/officeart/2005/8/layout/orgChart1"/>
    <dgm:cxn modelId="{749D4624-FBE1-4CB4-B7F4-37F14EFCF3AF}" srcId="{C97386D7-4D82-4277-A9FA-D3863A77662A}" destId="{0B550556-1F63-4C22-A8A4-DC8A7FF74008}" srcOrd="5" destOrd="0" parTransId="{FE6EC371-E712-4A30-A636-49D02FD83153}" sibTransId="{BC0C8931-BDCB-4B0E-9F8F-CA556896440C}"/>
    <dgm:cxn modelId="{40CE55DF-BA6E-4DA6-8CB3-5AE4A57EE699}" type="presOf" srcId="{073658B4-E85A-4FD7-8E55-17BDE8936E09}" destId="{3EB2E201-2102-4509-AD31-7A0C2DF8ED7F}" srcOrd="1" destOrd="0" presId="urn:microsoft.com/office/officeart/2005/8/layout/orgChart1"/>
    <dgm:cxn modelId="{FF7D4A92-B5D9-4D5D-B111-5FD5D3A084C0}" type="presOf" srcId="{EAB2EF84-089F-4B78-8D69-8AEEEE0EF2D5}" destId="{1072E7A0-3C9F-4B82-BC04-FE752CB90538}" srcOrd="1" destOrd="0" presId="urn:microsoft.com/office/officeart/2005/8/layout/orgChart1"/>
    <dgm:cxn modelId="{3A04AB9E-D683-47DB-90ED-087B74279F7B}" srcId="{C97386D7-4D82-4277-A9FA-D3863A77662A}" destId="{4AA0AE14-BE9E-4AE0-AD6B-DC99DC772F1A}" srcOrd="9" destOrd="0" parTransId="{A10A3E30-DBE2-4B95-B8BA-3A05600968BB}" sibTransId="{0AB0034D-A90D-42D9-9972-0337CF553DC3}"/>
    <dgm:cxn modelId="{93654A5D-F1F0-4E50-B065-C063E93B89E7}" type="presOf" srcId="{10557259-1D6A-4B13-AE51-0D1B057C7F5E}" destId="{AC210AAB-2CC8-4476-8E14-C8B8F3A72EBC}" srcOrd="0" destOrd="0" presId="urn:microsoft.com/office/officeart/2005/8/layout/orgChart1"/>
    <dgm:cxn modelId="{FC18F9DF-6D15-4AF2-BA36-FD6714702B2A}" type="presOf" srcId="{90644BC9-CEC1-4508-A411-3EE8970ED10B}" destId="{5DE841A4-D377-4D25-A8C1-20193E67073F}" srcOrd="0" destOrd="0" presId="urn:microsoft.com/office/officeart/2005/8/layout/orgChart1"/>
    <dgm:cxn modelId="{1712F0F0-EA8D-4112-A711-AE3848673012}" srcId="{C97386D7-4D82-4277-A9FA-D3863A77662A}" destId="{073658B4-E85A-4FD7-8E55-17BDE8936E09}" srcOrd="7" destOrd="0" parTransId="{F0A78677-BE89-4CB8-A134-E46A0FDCC252}" sibTransId="{203B70F2-E4EA-4219-9616-E86D53D9A6A7}"/>
    <dgm:cxn modelId="{72CDBD95-3D6C-4531-AEEF-E7D32951558E}" srcId="{C97386D7-4D82-4277-A9FA-D3863A77662A}" destId="{10557259-1D6A-4B13-AE51-0D1B057C7F5E}" srcOrd="3" destOrd="0" parTransId="{9F4CBA03-9C65-4BB5-B8E1-944017F1E16E}" sibTransId="{8891A4CF-9A7B-4431-AFE1-F7C3EFAA7961}"/>
    <dgm:cxn modelId="{9B3EF257-3289-4FB1-AD48-92B371E0A1BA}" type="presOf" srcId="{55AE104F-1B45-4BF3-BC4E-0DE64FAF81DA}" destId="{1DADE894-1997-4B99-8BF1-B2036B0D77F7}" srcOrd="0" destOrd="0" presId="urn:microsoft.com/office/officeart/2005/8/layout/orgChart1"/>
    <dgm:cxn modelId="{573B68F4-DB46-423B-8A52-AE240833013B}" type="presOf" srcId="{D7879572-5B35-4E98-A2A8-1F1666941A24}" destId="{74EE16DB-A566-4DDE-9801-58F78B5BEBDA}" srcOrd="1" destOrd="0" presId="urn:microsoft.com/office/officeart/2005/8/layout/orgChart1"/>
    <dgm:cxn modelId="{8898E63A-5F90-4C97-B1C0-7ADFE1B9A187}" type="presOf" srcId="{4AA0AE14-BE9E-4AE0-AD6B-DC99DC772F1A}" destId="{97230FE2-25F7-4C7C-828B-A2EB643150A5}" srcOrd="1" destOrd="0" presId="urn:microsoft.com/office/officeart/2005/8/layout/orgChart1"/>
    <dgm:cxn modelId="{48E5263A-1184-4798-A4A8-CB6A85B66408}" type="presOf" srcId="{0EA59F77-3341-4658-95B2-6F62187F086D}" destId="{C89C48F1-733F-40F9-99BC-582434DC0FFC}" srcOrd="0" destOrd="0" presId="urn:microsoft.com/office/officeart/2005/8/layout/orgChart1"/>
    <dgm:cxn modelId="{9A5B55C3-2B53-4972-B4D1-6A907B39DE02}" type="presOf" srcId="{6B70D5A4-BC6E-4407-A005-D11420B788C5}" destId="{48DEA0F1-A905-42B1-BA31-853B662BA948}" srcOrd="0" destOrd="0" presId="urn:microsoft.com/office/officeart/2005/8/layout/orgChart1"/>
    <dgm:cxn modelId="{DC3378B9-F34B-441F-BB70-870BC36CEE06}" type="presOf" srcId="{0B550556-1F63-4C22-A8A4-DC8A7FF74008}" destId="{35D7051E-A5AF-44EF-B372-6F65AE1DE91F}" srcOrd="1" destOrd="0" presId="urn:microsoft.com/office/officeart/2005/8/layout/orgChart1"/>
    <dgm:cxn modelId="{31FC3A8A-930D-4CAE-91F1-FAFD860C1E14}" type="presOf" srcId="{073658B4-E85A-4FD7-8E55-17BDE8936E09}" destId="{C9E26B85-02EB-4CB3-B173-65532C9DFC49}" srcOrd="0" destOrd="0" presId="urn:microsoft.com/office/officeart/2005/8/layout/orgChart1"/>
    <dgm:cxn modelId="{4431C378-BD9C-4F24-8D1C-4AECC17CBEFD}" type="presOf" srcId="{C97386D7-4D82-4277-A9FA-D3863A77662A}" destId="{BA5D186E-1B28-4730-8E6A-05BF577861E1}" srcOrd="1" destOrd="0" presId="urn:microsoft.com/office/officeart/2005/8/layout/orgChart1"/>
    <dgm:cxn modelId="{32950E60-85B7-4F5A-9ABD-B0D8D0A70376}" type="presOf" srcId="{D7879572-5B35-4E98-A2A8-1F1666941A24}" destId="{0A0C5D5F-6FF2-4932-A6A5-543540F551FD}" srcOrd="0" destOrd="0" presId="urn:microsoft.com/office/officeart/2005/8/layout/orgChart1"/>
    <dgm:cxn modelId="{5C67E4ED-805C-4E9E-AF8A-EF1FC2F362A9}" type="presParOf" srcId="{07BB0E22-E530-4884-BE15-6055589A95E9}" destId="{82B88EB6-83B4-48CE-B685-993D2F211CA3}" srcOrd="0" destOrd="0" presId="urn:microsoft.com/office/officeart/2005/8/layout/orgChart1"/>
    <dgm:cxn modelId="{23BCE9BB-B80B-42AF-9A56-6DAB332DC2BD}" type="presParOf" srcId="{82B88EB6-83B4-48CE-B685-993D2F211CA3}" destId="{1FC1F3F1-4477-4D2B-985E-DF8BA7EAA09C}" srcOrd="0" destOrd="0" presId="urn:microsoft.com/office/officeart/2005/8/layout/orgChart1"/>
    <dgm:cxn modelId="{5D5F1644-2F42-4E70-A4CA-9F6E0DB0B473}" type="presParOf" srcId="{1FC1F3F1-4477-4D2B-985E-DF8BA7EAA09C}" destId="{3D3A80C6-8CE9-4FA4-B991-D11CB98C129A}" srcOrd="0" destOrd="0" presId="urn:microsoft.com/office/officeart/2005/8/layout/orgChart1"/>
    <dgm:cxn modelId="{13C6AFA0-C52F-487C-B381-0EE0C21B5A09}" type="presParOf" srcId="{1FC1F3F1-4477-4D2B-985E-DF8BA7EAA09C}" destId="{BA5D186E-1B28-4730-8E6A-05BF577861E1}" srcOrd="1" destOrd="0" presId="urn:microsoft.com/office/officeart/2005/8/layout/orgChart1"/>
    <dgm:cxn modelId="{3B3CA463-A451-4452-963D-55A32C75CF75}" type="presParOf" srcId="{82B88EB6-83B4-48CE-B685-993D2F211CA3}" destId="{A4750901-7428-469D-B3FC-16651FB8BE7B}" srcOrd="1" destOrd="0" presId="urn:microsoft.com/office/officeart/2005/8/layout/orgChart1"/>
    <dgm:cxn modelId="{3440E1B1-9108-4CEE-853D-BFADBF74A339}" type="presParOf" srcId="{A4750901-7428-469D-B3FC-16651FB8BE7B}" destId="{D7DB03F9-9E81-4877-AA09-8815FAAF19CB}" srcOrd="0" destOrd="0" presId="urn:microsoft.com/office/officeart/2005/8/layout/orgChart1"/>
    <dgm:cxn modelId="{A24F65C9-3F7F-4047-96F6-57E00D10040D}" type="presParOf" srcId="{A4750901-7428-469D-B3FC-16651FB8BE7B}" destId="{D88279BF-E065-4E41-83AA-019D0A4BC16B}" srcOrd="1" destOrd="0" presId="urn:microsoft.com/office/officeart/2005/8/layout/orgChart1"/>
    <dgm:cxn modelId="{7EB9C45D-C04C-454A-B902-F9F91CABCE80}" type="presParOf" srcId="{D88279BF-E065-4E41-83AA-019D0A4BC16B}" destId="{4609DABC-B64B-43A2-AC22-DCF47248FFC1}" srcOrd="0" destOrd="0" presId="urn:microsoft.com/office/officeart/2005/8/layout/orgChart1"/>
    <dgm:cxn modelId="{37177C17-A823-4C50-ADAE-061016673978}" type="presParOf" srcId="{4609DABC-B64B-43A2-AC22-DCF47248FFC1}" destId="{C89C48F1-733F-40F9-99BC-582434DC0FFC}" srcOrd="0" destOrd="0" presId="urn:microsoft.com/office/officeart/2005/8/layout/orgChart1"/>
    <dgm:cxn modelId="{912FFB17-C25A-4DE1-99B0-671C5C2106D3}" type="presParOf" srcId="{4609DABC-B64B-43A2-AC22-DCF47248FFC1}" destId="{8A06C4D4-5000-4E89-BEB7-15A8034161AA}" srcOrd="1" destOrd="0" presId="urn:microsoft.com/office/officeart/2005/8/layout/orgChart1"/>
    <dgm:cxn modelId="{FD4585D1-DA2D-40C9-A1C2-C256D48C9F7D}" type="presParOf" srcId="{D88279BF-E065-4E41-83AA-019D0A4BC16B}" destId="{495660FC-E1C9-4F54-9C22-EA45A2C1CFC4}" srcOrd="1" destOrd="0" presId="urn:microsoft.com/office/officeart/2005/8/layout/orgChart1"/>
    <dgm:cxn modelId="{0063BC39-1612-4FF0-9163-0D5B3408F058}" type="presParOf" srcId="{D88279BF-E065-4E41-83AA-019D0A4BC16B}" destId="{69A8EF7B-D544-439D-9DA6-D696178BA310}" srcOrd="2" destOrd="0" presId="urn:microsoft.com/office/officeart/2005/8/layout/orgChart1"/>
    <dgm:cxn modelId="{D1DE5159-1AF7-4FF3-8092-42491A7C80FD}" type="presParOf" srcId="{A4750901-7428-469D-B3FC-16651FB8BE7B}" destId="{12424297-D874-4555-B012-E2C0F81402B7}" srcOrd="2" destOrd="0" presId="urn:microsoft.com/office/officeart/2005/8/layout/orgChart1"/>
    <dgm:cxn modelId="{917DFD54-B9A5-4374-9524-8DDAE9E0C1A5}" type="presParOf" srcId="{A4750901-7428-469D-B3FC-16651FB8BE7B}" destId="{BDF795D8-A420-4148-B00B-42EDA55AE8EF}" srcOrd="3" destOrd="0" presId="urn:microsoft.com/office/officeart/2005/8/layout/orgChart1"/>
    <dgm:cxn modelId="{3A78E09F-83A0-4B9A-AE42-902A2706E847}" type="presParOf" srcId="{BDF795D8-A420-4148-B00B-42EDA55AE8EF}" destId="{DF4D5BBD-EF27-411B-BFE8-6489B7BD34F8}" srcOrd="0" destOrd="0" presId="urn:microsoft.com/office/officeart/2005/8/layout/orgChart1"/>
    <dgm:cxn modelId="{C6E97F0F-665C-4F71-9CD5-EA35689F8D3D}" type="presParOf" srcId="{DF4D5BBD-EF27-411B-BFE8-6489B7BD34F8}" destId="{C7D5237A-9EF2-46FC-8B59-79C0E6522311}" srcOrd="0" destOrd="0" presId="urn:microsoft.com/office/officeart/2005/8/layout/orgChart1"/>
    <dgm:cxn modelId="{B68768B5-C301-4AE9-8CBA-1C50F5894884}" type="presParOf" srcId="{DF4D5BBD-EF27-411B-BFE8-6489B7BD34F8}" destId="{23F997CC-B581-484A-ABBE-BAAFF70234A3}" srcOrd="1" destOrd="0" presId="urn:microsoft.com/office/officeart/2005/8/layout/orgChart1"/>
    <dgm:cxn modelId="{AC165F41-D4C0-4B3E-9E94-74CB4B2918B3}" type="presParOf" srcId="{BDF795D8-A420-4148-B00B-42EDA55AE8EF}" destId="{529CA3F8-FCF6-4D32-931B-795857176604}" srcOrd="1" destOrd="0" presId="urn:microsoft.com/office/officeart/2005/8/layout/orgChart1"/>
    <dgm:cxn modelId="{32484D06-D810-439E-B6B1-1B17EFE9215C}" type="presParOf" srcId="{BDF795D8-A420-4148-B00B-42EDA55AE8EF}" destId="{594E2E99-60AD-4BB0-A66C-86C6E1EDF961}" srcOrd="2" destOrd="0" presId="urn:microsoft.com/office/officeart/2005/8/layout/orgChart1"/>
    <dgm:cxn modelId="{FB643DA0-4B55-476C-9D8D-A203BF40098F}" type="presParOf" srcId="{A4750901-7428-469D-B3FC-16651FB8BE7B}" destId="{8B31F036-4FFA-4A2E-A0E0-CD21B49322DE}" srcOrd="4" destOrd="0" presId="urn:microsoft.com/office/officeart/2005/8/layout/orgChart1"/>
    <dgm:cxn modelId="{CD8B612F-A2F2-4E43-AD8F-25EE9EBF1897}" type="presParOf" srcId="{A4750901-7428-469D-B3FC-16651FB8BE7B}" destId="{C90B00E8-B78F-4839-9C09-B826F1D96FAA}" srcOrd="5" destOrd="0" presId="urn:microsoft.com/office/officeart/2005/8/layout/orgChart1"/>
    <dgm:cxn modelId="{8A53F2BC-A53F-49AA-8692-BFCE3493B5CB}" type="presParOf" srcId="{C90B00E8-B78F-4839-9C09-B826F1D96FAA}" destId="{357D2127-BE98-4429-A49F-EEEFD548D347}" srcOrd="0" destOrd="0" presId="urn:microsoft.com/office/officeart/2005/8/layout/orgChart1"/>
    <dgm:cxn modelId="{05D8C5C9-9DCA-44CE-86E0-E8B79B19E21F}" type="presParOf" srcId="{357D2127-BE98-4429-A49F-EEEFD548D347}" destId="{0A0C5D5F-6FF2-4932-A6A5-543540F551FD}" srcOrd="0" destOrd="0" presId="urn:microsoft.com/office/officeart/2005/8/layout/orgChart1"/>
    <dgm:cxn modelId="{87CE4D6D-AC5C-42F7-B43B-95CDB1D0FB76}" type="presParOf" srcId="{357D2127-BE98-4429-A49F-EEEFD548D347}" destId="{74EE16DB-A566-4DDE-9801-58F78B5BEBDA}" srcOrd="1" destOrd="0" presId="urn:microsoft.com/office/officeart/2005/8/layout/orgChart1"/>
    <dgm:cxn modelId="{510FBBFD-1901-420F-8F4A-324CA519DAA8}" type="presParOf" srcId="{C90B00E8-B78F-4839-9C09-B826F1D96FAA}" destId="{BEB77A68-B562-4086-B9A0-55F88E51D84B}" srcOrd="1" destOrd="0" presId="urn:microsoft.com/office/officeart/2005/8/layout/orgChart1"/>
    <dgm:cxn modelId="{F85C4BFC-4F69-4490-AABB-FF43636ED733}" type="presParOf" srcId="{C90B00E8-B78F-4839-9C09-B826F1D96FAA}" destId="{DC3D95C5-D4C9-49F8-89DB-4EA37AD5DD59}" srcOrd="2" destOrd="0" presId="urn:microsoft.com/office/officeart/2005/8/layout/orgChart1"/>
    <dgm:cxn modelId="{31BE6532-D75A-4D16-8933-B25FC885A612}" type="presParOf" srcId="{A4750901-7428-469D-B3FC-16651FB8BE7B}" destId="{12C53D88-41AB-4076-B79F-1FA49D072A08}" srcOrd="6" destOrd="0" presId="urn:microsoft.com/office/officeart/2005/8/layout/orgChart1"/>
    <dgm:cxn modelId="{ABACDE3B-A254-408D-B7AB-32C31E1E532A}" type="presParOf" srcId="{A4750901-7428-469D-B3FC-16651FB8BE7B}" destId="{519A9DA6-FC08-4FF5-BB82-884D30E7BB82}" srcOrd="7" destOrd="0" presId="urn:microsoft.com/office/officeart/2005/8/layout/orgChart1"/>
    <dgm:cxn modelId="{4C6CB09F-5C6B-46FB-9815-77C406B1DD5A}" type="presParOf" srcId="{519A9DA6-FC08-4FF5-BB82-884D30E7BB82}" destId="{AA5F1DEE-32ED-4BAB-8812-80A32DA81CF4}" srcOrd="0" destOrd="0" presId="urn:microsoft.com/office/officeart/2005/8/layout/orgChart1"/>
    <dgm:cxn modelId="{46EB8907-A03A-4FDD-B123-C8AB37B3394B}" type="presParOf" srcId="{AA5F1DEE-32ED-4BAB-8812-80A32DA81CF4}" destId="{AC210AAB-2CC8-4476-8E14-C8B8F3A72EBC}" srcOrd="0" destOrd="0" presId="urn:microsoft.com/office/officeart/2005/8/layout/orgChart1"/>
    <dgm:cxn modelId="{BADCE536-5D03-487E-830C-F58F38BE138F}" type="presParOf" srcId="{AA5F1DEE-32ED-4BAB-8812-80A32DA81CF4}" destId="{62E2E326-0FA5-41C6-B642-3CD285E7F01A}" srcOrd="1" destOrd="0" presId="urn:microsoft.com/office/officeart/2005/8/layout/orgChart1"/>
    <dgm:cxn modelId="{30C5EA83-8085-4FD6-8CD0-F12AD5CFC249}" type="presParOf" srcId="{519A9DA6-FC08-4FF5-BB82-884D30E7BB82}" destId="{851AFD74-212D-4C11-888F-586EFA4F078A}" srcOrd="1" destOrd="0" presId="urn:microsoft.com/office/officeart/2005/8/layout/orgChart1"/>
    <dgm:cxn modelId="{E112E248-FB07-41E8-B690-DE7283E6DE7B}" type="presParOf" srcId="{519A9DA6-FC08-4FF5-BB82-884D30E7BB82}" destId="{808B66D9-394E-45AB-BB0F-C4821F941BF9}" srcOrd="2" destOrd="0" presId="urn:microsoft.com/office/officeart/2005/8/layout/orgChart1"/>
    <dgm:cxn modelId="{9C12F8ED-C6F4-4CC4-BDFC-8DAB9C57ECF4}" type="presParOf" srcId="{A4750901-7428-469D-B3FC-16651FB8BE7B}" destId="{4D35AFDE-4A58-486D-9793-1663A48BF791}" srcOrd="8" destOrd="0" presId="urn:microsoft.com/office/officeart/2005/8/layout/orgChart1"/>
    <dgm:cxn modelId="{5D8AE7F3-8BE8-4AEB-912B-8781D39F024D}" type="presParOf" srcId="{A4750901-7428-469D-B3FC-16651FB8BE7B}" destId="{D8D47CEF-8B87-4B99-95C4-A72E11212DBE}" srcOrd="9" destOrd="0" presId="urn:microsoft.com/office/officeart/2005/8/layout/orgChart1"/>
    <dgm:cxn modelId="{AB5DB100-AA91-4424-9236-5C4F4B3FF714}" type="presParOf" srcId="{D8D47CEF-8B87-4B99-95C4-A72E11212DBE}" destId="{F9323BF2-6EA1-46DA-9DFA-2A7EEFC21FF5}" srcOrd="0" destOrd="0" presId="urn:microsoft.com/office/officeart/2005/8/layout/orgChart1"/>
    <dgm:cxn modelId="{5F5EDFC9-AC65-4AB2-9468-1E75D8342BBF}" type="presParOf" srcId="{F9323BF2-6EA1-46DA-9DFA-2A7EEFC21FF5}" destId="{12F4BB50-EB0E-4A82-A22D-F2B6EACFC034}" srcOrd="0" destOrd="0" presId="urn:microsoft.com/office/officeart/2005/8/layout/orgChart1"/>
    <dgm:cxn modelId="{9FC81A15-B7F3-452A-B3D6-21B9C46C7894}" type="presParOf" srcId="{F9323BF2-6EA1-46DA-9DFA-2A7EEFC21FF5}" destId="{1072E7A0-3C9F-4B82-BC04-FE752CB90538}" srcOrd="1" destOrd="0" presId="urn:microsoft.com/office/officeart/2005/8/layout/orgChart1"/>
    <dgm:cxn modelId="{FB6A4A68-F97C-4F7E-A121-97FE13F9DAC2}" type="presParOf" srcId="{D8D47CEF-8B87-4B99-95C4-A72E11212DBE}" destId="{5460C6DD-D2FC-4FFC-94F6-1201F4315497}" srcOrd="1" destOrd="0" presId="urn:microsoft.com/office/officeart/2005/8/layout/orgChart1"/>
    <dgm:cxn modelId="{8AE5F4D2-410F-4580-A336-6BA7F7AE6606}" type="presParOf" srcId="{D8D47CEF-8B87-4B99-95C4-A72E11212DBE}" destId="{A020D7F8-9F7E-4D57-AFE5-5BB8F588F98C}" srcOrd="2" destOrd="0" presId="urn:microsoft.com/office/officeart/2005/8/layout/orgChart1"/>
    <dgm:cxn modelId="{900590F0-A1FA-4AAF-8D1B-1F88757B20A3}" type="presParOf" srcId="{A4750901-7428-469D-B3FC-16651FB8BE7B}" destId="{7B0EFAFD-8A5A-47C4-A7B9-BD0A22823B1A}" srcOrd="10" destOrd="0" presId="urn:microsoft.com/office/officeart/2005/8/layout/orgChart1"/>
    <dgm:cxn modelId="{8534F23D-82C5-489C-A5A5-0E4F0B3BC834}" type="presParOf" srcId="{A4750901-7428-469D-B3FC-16651FB8BE7B}" destId="{D6E7122A-59BC-4669-88E2-E0E9756692DF}" srcOrd="11" destOrd="0" presId="urn:microsoft.com/office/officeart/2005/8/layout/orgChart1"/>
    <dgm:cxn modelId="{5C1D6BA3-1845-49D2-80A3-29785AF46F6D}" type="presParOf" srcId="{D6E7122A-59BC-4669-88E2-E0E9756692DF}" destId="{0B9E3035-A9EE-48A5-A3E8-6179B844190D}" srcOrd="0" destOrd="0" presId="urn:microsoft.com/office/officeart/2005/8/layout/orgChart1"/>
    <dgm:cxn modelId="{7875D636-EC0A-4FD4-BFB6-05E02BF4A1EE}" type="presParOf" srcId="{0B9E3035-A9EE-48A5-A3E8-6179B844190D}" destId="{FDF0D4D3-64AD-4B77-B8F3-96FE9B4379A6}" srcOrd="0" destOrd="0" presId="urn:microsoft.com/office/officeart/2005/8/layout/orgChart1"/>
    <dgm:cxn modelId="{E631137C-9070-4116-8B4B-BDAE4F12DCBA}" type="presParOf" srcId="{0B9E3035-A9EE-48A5-A3E8-6179B844190D}" destId="{35D7051E-A5AF-44EF-B372-6F65AE1DE91F}" srcOrd="1" destOrd="0" presId="urn:microsoft.com/office/officeart/2005/8/layout/orgChart1"/>
    <dgm:cxn modelId="{093BD8A7-4970-4DB5-9229-1150804B243E}" type="presParOf" srcId="{D6E7122A-59BC-4669-88E2-E0E9756692DF}" destId="{B4AC987C-E9ED-4997-A3BB-C2CE33F7CEA1}" srcOrd="1" destOrd="0" presId="urn:microsoft.com/office/officeart/2005/8/layout/orgChart1"/>
    <dgm:cxn modelId="{19621439-CDF3-4198-AAD8-EF36876F3EF9}" type="presParOf" srcId="{D6E7122A-59BC-4669-88E2-E0E9756692DF}" destId="{0FF3C2A0-E893-4378-A03D-178DE3B06F3A}" srcOrd="2" destOrd="0" presId="urn:microsoft.com/office/officeart/2005/8/layout/orgChart1"/>
    <dgm:cxn modelId="{5A353559-CDD0-4523-B802-46317982C1E7}" type="presParOf" srcId="{A4750901-7428-469D-B3FC-16651FB8BE7B}" destId="{48DEA0F1-A905-42B1-BA31-853B662BA948}" srcOrd="12" destOrd="0" presId="urn:microsoft.com/office/officeart/2005/8/layout/orgChart1"/>
    <dgm:cxn modelId="{55303E28-11DD-4F1D-AC91-67D71F620DCA}" type="presParOf" srcId="{A4750901-7428-469D-B3FC-16651FB8BE7B}" destId="{51415F8D-6FC6-4015-B2CD-2D5C50401F9F}" srcOrd="13" destOrd="0" presId="urn:microsoft.com/office/officeart/2005/8/layout/orgChart1"/>
    <dgm:cxn modelId="{918DE981-D5B6-49EA-AAD2-A044256B712B}" type="presParOf" srcId="{51415F8D-6FC6-4015-B2CD-2D5C50401F9F}" destId="{2F5E8EA5-F697-4415-9E4D-D6BB360AFD99}" srcOrd="0" destOrd="0" presId="urn:microsoft.com/office/officeart/2005/8/layout/orgChart1"/>
    <dgm:cxn modelId="{85933687-E1C1-40DF-9C25-895212E5B8AF}" type="presParOf" srcId="{2F5E8EA5-F697-4415-9E4D-D6BB360AFD99}" destId="{1DADE894-1997-4B99-8BF1-B2036B0D77F7}" srcOrd="0" destOrd="0" presId="urn:microsoft.com/office/officeart/2005/8/layout/orgChart1"/>
    <dgm:cxn modelId="{5602A304-D6AE-4A97-86AD-2CF37CBF76B4}" type="presParOf" srcId="{2F5E8EA5-F697-4415-9E4D-D6BB360AFD99}" destId="{F626C68F-A5A9-4920-8358-D0B32BF1941B}" srcOrd="1" destOrd="0" presId="urn:microsoft.com/office/officeart/2005/8/layout/orgChart1"/>
    <dgm:cxn modelId="{294767A3-79C4-4072-B820-73069D724C10}" type="presParOf" srcId="{51415F8D-6FC6-4015-B2CD-2D5C50401F9F}" destId="{3326B0A1-7842-48D6-A7D1-F4A9B6EB7FA0}" srcOrd="1" destOrd="0" presId="urn:microsoft.com/office/officeart/2005/8/layout/orgChart1"/>
    <dgm:cxn modelId="{88E1B78F-A4DA-47D4-BA52-7F9748542490}" type="presParOf" srcId="{51415F8D-6FC6-4015-B2CD-2D5C50401F9F}" destId="{A3723559-6313-4673-A8A7-602CB684EC1A}" srcOrd="2" destOrd="0" presId="urn:microsoft.com/office/officeart/2005/8/layout/orgChart1"/>
    <dgm:cxn modelId="{72D38FE2-9430-46C1-9801-E27C55CBB200}" type="presParOf" srcId="{A4750901-7428-469D-B3FC-16651FB8BE7B}" destId="{60E2B33E-C428-44BD-9D16-CC29E8EC43E0}" srcOrd="14" destOrd="0" presId="urn:microsoft.com/office/officeart/2005/8/layout/orgChart1"/>
    <dgm:cxn modelId="{799DF672-D8DC-42D2-B329-AD6115F16446}" type="presParOf" srcId="{A4750901-7428-469D-B3FC-16651FB8BE7B}" destId="{248C2364-A8FB-4BA6-9DA1-9BB0B6A7652B}" srcOrd="15" destOrd="0" presId="urn:microsoft.com/office/officeart/2005/8/layout/orgChart1"/>
    <dgm:cxn modelId="{076A563D-111B-4322-B30B-5A6E7117E9E5}" type="presParOf" srcId="{248C2364-A8FB-4BA6-9DA1-9BB0B6A7652B}" destId="{DF5B7742-C924-40FC-B0BE-B90AB5045748}" srcOrd="0" destOrd="0" presId="urn:microsoft.com/office/officeart/2005/8/layout/orgChart1"/>
    <dgm:cxn modelId="{A447F2DB-9880-4FC4-BFA8-DD085AA581A8}" type="presParOf" srcId="{DF5B7742-C924-40FC-B0BE-B90AB5045748}" destId="{C9E26B85-02EB-4CB3-B173-65532C9DFC49}" srcOrd="0" destOrd="0" presId="urn:microsoft.com/office/officeart/2005/8/layout/orgChart1"/>
    <dgm:cxn modelId="{7214DA19-C98F-4A53-8B98-67753490266D}" type="presParOf" srcId="{DF5B7742-C924-40FC-B0BE-B90AB5045748}" destId="{3EB2E201-2102-4509-AD31-7A0C2DF8ED7F}" srcOrd="1" destOrd="0" presId="urn:microsoft.com/office/officeart/2005/8/layout/orgChart1"/>
    <dgm:cxn modelId="{9877B4F2-2BDA-43EC-8CB4-11F785DBBBEC}" type="presParOf" srcId="{248C2364-A8FB-4BA6-9DA1-9BB0B6A7652B}" destId="{6E34E73C-21A0-49A7-91E9-72DBB67ADC1D}" srcOrd="1" destOrd="0" presId="urn:microsoft.com/office/officeart/2005/8/layout/orgChart1"/>
    <dgm:cxn modelId="{678A0C0C-131B-4C89-BB37-C29F447F7C2B}" type="presParOf" srcId="{248C2364-A8FB-4BA6-9DA1-9BB0B6A7652B}" destId="{E430B88C-7641-4E12-B2E0-7C93A61F80D2}" srcOrd="2" destOrd="0" presId="urn:microsoft.com/office/officeart/2005/8/layout/orgChart1"/>
    <dgm:cxn modelId="{CD146B35-310F-4F40-8773-7773371D167C}" type="presParOf" srcId="{A4750901-7428-469D-B3FC-16651FB8BE7B}" destId="{5DE841A4-D377-4D25-A8C1-20193E67073F}" srcOrd="16" destOrd="0" presId="urn:microsoft.com/office/officeart/2005/8/layout/orgChart1"/>
    <dgm:cxn modelId="{FE3A769B-6AD8-4AC6-93CB-CAB24D46750B}" type="presParOf" srcId="{A4750901-7428-469D-B3FC-16651FB8BE7B}" destId="{C5C78B95-5A32-462D-9A57-5FBA8FB95EF9}" srcOrd="17" destOrd="0" presId="urn:microsoft.com/office/officeart/2005/8/layout/orgChart1"/>
    <dgm:cxn modelId="{E2C74DDD-2077-4850-B748-49E735CD4B1D}" type="presParOf" srcId="{C5C78B95-5A32-462D-9A57-5FBA8FB95EF9}" destId="{5BB85F95-D744-4A60-81B7-35935F621827}" srcOrd="0" destOrd="0" presId="urn:microsoft.com/office/officeart/2005/8/layout/orgChart1"/>
    <dgm:cxn modelId="{353700AC-F1B7-4E12-A847-E2C96D152C2E}" type="presParOf" srcId="{5BB85F95-D744-4A60-81B7-35935F621827}" destId="{5872824C-5754-480F-BD1D-3D6C41AC4872}" srcOrd="0" destOrd="0" presId="urn:microsoft.com/office/officeart/2005/8/layout/orgChart1"/>
    <dgm:cxn modelId="{15647806-F38F-4FC7-BC5C-3470E827B3C7}" type="presParOf" srcId="{5BB85F95-D744-4A60-81B7-35935F621827}" destId="{65942647-3129-4B93-9D86-C83E7386553B}" srcOrd="1" destOrd="0" presId="urn:microsoft.com/office/officeart/2005/8/layout/orgChart1"/>
    <dgm:cxn modelId="{3FD7B6EE-B824-4DDD-8D25-2B457B67C521}" type="presParOf" srcId="{C5C78B95-5A32-462D-9A57-5FBA8FB95EF9}" destId="{45B30D7D-7E24-4FAD-B42A-ABBAE7A9E21E}" srcOrd="1" destOrd="0" presId="urn:microsoft.com/office/officeart/2005/8/layout/orgChart1"/>
    <dgm:cxn modelId="{721952C7-BB7E-458B-BB62-BBEF84544DD3}" type="presParOf" srcId="{C5C78B95-5A32-462D-9A57-5FBA8FB95EF9}" destId="{F69F30DC-DF97-4E78-8BF1-9E96AD41DB3B}" srcOrd="2" destOrd="0" presId="urn:microsoft.com/office/officeart/2005/8/layout/orgChart1"/>
    <dgm:cxn modelId="{42D707E2-0A75-482C-AD10-A469B735CAE0}" type="presParOf" srcId="{A4750901-7428-469D-B3FC-16651FB8BE7B}" destId="{49F651D8-0F72-491B-8265-639B7ECF0EAF}" srcOrd="18" destOrd="0" presId="urn:microsoft.com/office/officeart/2005/8/layout/orgChart1"/>
    <dgm:cxn modelId="{37B032E9-7429-4783-9BFD-93527E4F7356}" type="presParOf" srcId="{A4750901-7428-469D-B3FC-16651FB8BE7B}" destId="{753A687C-39FF-4FD2-9BE4-73FFCB486C0E}" srcOrd="19" destOrd="0" presId="urn:microsoft.com/office/officeart/2005/8/layout/orgChart1"/>
    <dgm:cxn modelId="{883A04C3-D042-441F-9102-FEA241522764}" type="presParOf" srcId="{753A687C-39FF-4FD2-9BE4-73FFCB486C0E}" destId="{0658A2EF-4753-4B4A-904A-D313CF7F9717}" srcOrd="0" destOrd="0" presId="urn:microsoft.com/office/officeart/2005/8/layout/orgChart1"/>
    <dgm:cxn modelId="{29491B96-6C47-4A64-83F8-6FD729C4D878}" type="presParOf" srcId="{0658A2EF-4753-4B4A-904A-D313CF7F9717}" destId="{83FD70EE-DD3A-467F-81CF-B5E32CC97BDA}" srcOrd="0" destOrd="0" presId="urn:microsoft.com/office/officeart/2005/8/layout/orgChart1"/>
    <dgm:cxn modelId="{7E451461-9A7E-43D0-ACA1-72EEE76582F2}" type="presParOf" srcId="{0658A2EF-4753-4B4A-904A-D313CF7F9717}" destId="{97230FE2-25F7-4C7C-828B-A2EB643150A5}" srcOrd="1" destOrd="0" presId="urn:microsoft.com/office/officeart/2005/8/layout/orgChart1"/>
    <dgm:cxn modelId="{5A8963DC-10D8-4942-82CD-0F40E63FC307}" type="presParOf" srcId="{753A687C-39FF-4FD2-9BE4-73FFCB486C0E}" destId="{5884C2EB-DB95-4FE1-A3C6-A5F5A80DBCA2}" srcOrd="1" destOrd="0" presId="urn:microsoft.com/office/officeart/2005/8/layout/orgChart1"/>
    <dgm:cxn modelId="{FA0F4A00-5A57-4741-8258-1B07B4432440}" type="presParOf" srcId="{753A687C-39FF-4FD2-9BE4-73FFCB486C0E}" destId="{DCC69407-3C25-4137-9038-2FBBA8ACDD7A}" srcOrd="2" destOrd="0" presId="urn:microsoft.com/office/officeart/2005/8/layout/orgChart1"/>
    <dgm:cxn modelId="{D1B35CD2-3744-48A4-A998-09A45502EEA8}" type="presParOf" srcId="{82B88EB6-83B4-48CE-B685-993D2F211CA3}" destId="{04B66437-930F-47B8-8B7E-FE307D5761F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651D8-0F72-491B-8265-639B7ECF0EAF}">
      <dsp:nvSpPr>
        <dsp:cNvPr id="0" name=""/>
        <dsp:cNvSpPr/>
      </dsp:nvSpPr>
      <dsp:spPr>
        <a:xfrm>
          <a:off x="2797228" y="745301"/>
          <a:ext cx="156087" cy="4905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05596"/>
              </a:lnTo>
              <a:lnTo>
                <a:pt x="156087" y="490559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E841A4-D377-4D25-A8C1-20193E67073F}">
      <dsp:nvSpPr>
        <dsp:cNvPr id="0" name=""/>
        <dsp:cNvSpPr/>
      </dsp:nvSpPr>
      <dsp:spPr>
        <a:xfrm>
          <a:off x="2641141" y="745301"/>
          <a:ext cx="156087" cy="4905596"/>
        </a:xfrm>
        <a:custGeom>
          <a:avLst/>
          <a:gdLst/>
          <a:ahLst/>
          <a:cxnLst/>
          <a:rect l="0" t="0" r="0" b="0"/>
          <a:pathLst>
            <a:path>
              <a:moveTo>
                <a:pt x="156087" y="0"/>
              </a:moveTo>
              <a:lnTo>
                <a:pt x="156087" y="4905596"/>
              </a:lnTo>
              <a:lnTo>
                <a:pt x="0" y="490559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E2B33E-C428-44BD-9D16-CC29E8EC43E0}">
      <dsp:nvSpPr>
        <dsp:cNvPr id="0" name=""/>
        <dsp:cNvSpPr/>
      </dsp:nvSpPr>
      <dsp:spPr>
        <a:xfrm>
          <a:off x="2797228" y="745301"/>
          <a:ext cx="156087" cy="38501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0149"/>
              </a:lnTo>
              <a:lnTo>
                <a:pt x="156087" y="385014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DEA0F1-A905-42B1-BA31-853B662BA948}">
      <dsp:nvSpPr>
        <dsp:cNvPr id="0" name=""/>
        <dsp:cNvSpPr/>
      </dsp:nvSpPr>
      <dsp:spPr>
        <a:xfrm>
          <a:off x="2641141" y="745301"/>
          <a:ext cx="156087" cy="3850149"/>
        </a:xfrm>
        <a:custGeom>
          <a:avLst/>
          <a:gdLst/>
          <a:ahLst/>
          <a:cxnLst/>
          <a:rect l="0" t="0" r="0" b="0"/>
          <a:pathLst>
            <a:path>
              <a:moveTo>
                <a:pt x="156087" y="0"/>
              </a:moveTo>
              <a:lnTo>
                <a:pt x="156087" y="3850149"/>
              </a:lnTo>
              <a:lnTo>
                <a:pt x="0" y="385014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0EFAFD-8A5A-47C4-A7B9-BD0A22823B1A}">
      <dsp:nvSpPr>
        <dsp:cNvPr id="0" name=""/>
        <dsp:cNvSpPr/>
      </dsp:nvSpPr>
      <dsp:spPr>
        <a:xfrm>
          <a:off x="2797228" y="745301"/>
          <a:ext cx="156087" cy="2794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4703"/>
              </a:lnTo>
              <a:lnTo>
                <a:pt x="156087" y="279470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35AFDE-4A58-486D-9793-1663A48BF791}">
      <dsp:nvSpPr>
        <dsp:cNvPr id="0" name=""/>
        <dsp:cNvSpPr/>
      </dsp:nvSpPr>
      <dsp:spPr>
        <a:xfrm>
          <a:off x="2641141" y="745301"/>
          <a:ext cx="156087" cy="2794703"/>
        </a:xfrm>
        <a:custGeom>
          <a:avLst/>
          <a:gdLst/>
          <a:ahLst/>
          <a:cxnLst/>
          <a:rect l="0" t="0" r="0" b="0"/>
          <a:pathLst>
            <a:path>
              <a:moveTo>
                <a:pt x="156087" y="0"/>
              </a:moveTo>
              <a:lnTo>
                <a:pt x="156087" y="2794703"/>
              </a:lnTo>
              <a:lnTo>
                <a:pt x="0" y="279470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C53D88-41AB-4076-B79F-1FA49D072A08}">
      <dsp:nvSpPr>
        <dsp:cNvPr id="0" name=""/>
        <dsp:cNvSpPr/>
      </dsp:nvSpPr>
      <dsp:spPr>
        <a:xfrm>
          <a:off x="2797228" y="745301"/>
          <a:ext cx="156087" cy="1739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9256"/>
              </a:lnTo>
              <a:lnTo>
                <a:pt x="156087" y="173925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31F036-4FFA-4A2E-A0E0-CD21B49322DE}">
      <dsp:nvSpPr>
        <dsp:cNvPr id="0" name=""/>
        <dsp:cNvSpPr/>
      </dsp:nvSpPr>
      <dsp:spPr>
        <a:xfrm>
          <a:off x="2606668" y="745301"/>
          <a:ext cx="190560" cy="1739256"/>
        </a:xfrm>
        <a:custGeom>
          <a:avLst/>
          <a:gdLst/>
          <a:ahLst/>
          <a:cxnLst/>
          <a:rect l="0" t="0" r="0" b="0"/>
          <a:pathLst>
            <a:path>
              <a:moveTo>
                <a:pt x="190560" y="0"/>
              </a:moveTo>
              <a:lnTo>
                <a:pt x="190560" y="1739256"/>
              </a:lnTo>
              <a:lnTo>
                <a:pt x="0" y="173925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424297-D874-4555-B012-E2C0F81402B7}">
      <dsp:nvSpPr>
        <dsp:cNvPr id="0" name=""/>
        <dsp:cNvSpPr/>
      </dsp:nvSpPr>
      <dsp:spPr>
        <a:xfrm>
          <a:off x="2797228" y="745301"/>
          <a:ext cx="156087" cy="6838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3810"/>
              </a:lnTo>
              <a:lnTo>
                <a:pt x="156087" y="68381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DB03F9-9E81-4877-AA09-8815FAAF19CB}">
      <dsp:nvSpPr>
        <dsp:cNvPr id="0" name=""/>
        <dsp:cNvSpPr/>
      </dsp:nvSpPr>
      <dsp:spPr>
        <a:xfrm>
          <a:off x="2606162" y="745301"/>
          <a:ext cx="191065" cy="682494"/>
        </a:xfrm>
        <a:custGeom>
          <a:avLst/>
          <a:gdLst/>
          <a:ahLst/>
          <a:cxnLst/>
          <a:rect l="0" t="0" r="0" b="0"/>
          <a:pathLst>
            <a:path>
              <a:moveTo>
                <a:pt x="191065" y="0"/>
              </a:moveTo>
              <a:lnTo>
                <a:pt x="191065" y="682494"/>
              </a:lnTo>
              <a:lnTo>
                <a:pt x="0" y="68249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3A80C6-8CE9-4FA4-B991-D11CB98C129A}">
      <dsp:nvSpPr>
        <dsp:cNvPr id="0" name=""/>
        <dsp:cNvSpPr/>
      </dsp:nvSpPr>
      <dsp:spPr>
        <a:xfrm>
          <a:off x="1695676" y="2029"/>
          <a:ext cx="2203103" cy="743272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Виды ситуаций</a:t>
          </a:r>
          <a:endParaRPr kumimoji="0" lang="ru-RU" sz="2400" b="0" i="0" u="none" strike="noStrike" kern="1200" cap="none" normalizeH="0" baseline="0" smtClean="0">
            <a:ln/>
            <a:effectLst/>
            <a:latin typeface="Arial" charset="0"/>
            <a:cs typeface="Arial" charset="0"/>
          </a:endParaRPr>
        </a:p>
      </dsp:txBody>
      <dsp:txXfrm>
        <a:off x="1695676" y="2029"/>
        <a:ext cx="2203103" cy="743272"/>
      </dsp:txXfrm>
    </dsp:sp>
    <dsp:sp modelId="{C89C48F1-733F-40F9-99BC-582434DC0FFC}">
      <dsp:nvSpPr>
        <dsp:cNvPr id="0" name=""/>
        <dsp:cNvSpPr/>
      </dsp:nvSpPr>
      <dsp:spPr>
        <a:xfrm>
          <a:off x="255519" y="1056160"/>
          <a:ext cx="2350642" cy="743272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200" b="1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Выбор</a:t>
          </a:r>
          <a:endParaRPr kumimoji="0" lang="ru-RU" sz="3200" b="0" i="0" u="none" strike="noStrike" kern="1200" cap="none" normalizeH="0" baseline="0" dirty="0" smtClean="0">
            <a:ln/>
            <a:effectLst/>
            <a:latin typeface="Arial" charset="0"/>
            <a:cs typeface="Arial" charset="0"/>
          </a:endParaRPr>
        </a:p>
      </dsp:txBody>
      <dsp:txXfrm>
        <a:off x="255519" y="1056160"/>
        <a:ext cx="2350642" cy="743272"/>
      </dsp:txXfrm>
    </dsp:sp>
    <dsp:sp modelId="{C7D5237A-9EF2-46FC-8B59-79C0E6522311}">
      <dsp:nvSpPr>
        <dsp:cNvPr id="0" name=""/>
        <dsp:cNvSpPr/>
      </dsp:nvSpPr>
      <dsp:spPr>
        <a:xfrm>
          <a:off x="2953315" y="1057475"/>
          <a:ext cx="4942923" cy="743272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700" b="1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Дается ряд готовых решений. Среди них и неправильные. Надо выбрать правильное.</a:t>
          </a:r>
          <a:endParaRPr kumimoji="0" lang="ru-RU" sz="1700" b="0" i="0" u="none" strike="noStrike" kern="1200" cap="none" normalizeH="0" baseline="0" dirty="0" smtClean="0">
            <a:ln/>
            <a:effectLst/>
            <a:latin typeface="Arial" charset="0"/>
            <a:cs typeface="Arial" charset="0"/>
          </a:endParaRPr>
        </a:p>
      </dsp:txBody>
      <dsp:txXfrm>
        <a:off x="2953315" y="1057475"/>
        <a:ext cx="4942923" cy="743272"/>
      </dsp:txXfrm>
    </dsp:sp>
    <dsp:sp modelId="{0A0C5D5F-6FF2-4932-A6A5-543540F551FD}">
      <dsp:nvSpPr>
        <dsp:cNvPr id="0" name=""/>
        <dsp:cNvSpPr/>
      </dsp:nvSpPr>
      <dsp:spPr>
        <a:xfrm>
          <a:off x="290498" y="2112922"/>
          <a:ext cx="2316169" cy="743272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Неопределенность</a:t>
          </a:r>
          <a:endParaRPr kumimoji="0" lang="ru-RU" sz="1800" b="0" i="0" u="none" strike="noStrike" kern="1200" cap="none" normalizeH="0" baseline="0" dirty="0" smtClean="0">
            <a:ln/>
            <a:effectLst/>
            <a:latin typeface="Arial" charset="0"/>
            <a:cs typeface="Arial" charset="0"/>
          </a:endParaRPr>
        </a:p>
      </dsp:txBody>
      <dsp:txXfrm>
        <a:off x="290498" y="2112922"/>
        <a:ext cx="2316169" cy="743272"/>
      </dsp:txXfrm>
    </dsp:sp>
    <dsp:sp modelId="{AC210AAB-2CC8-4476-8E14-C8B8F3A72EBC}">
      <dsp:nvSpPr>
        <dsp:cNvPr id="0" name=""/>
        <dsp:cNvSpPr/>
      </dsp:nvSpPr>
      <dsp:spPr>
        <a:xfrm>
          <a:off x="2953315" y="2112922"/>
          <a:ext cx="4927166" cy="743272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700" b="1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Неоднозначные решения ввиду недостатка данных.</a:t>
          </a:r>
          <a:endParaRPr kumimoji="0" lang="ru-RU" sz="1700" b="0" i="0" u="none" strike="noStrike" kern="1200" cap="none" normalizeH="0" baseline="0" dirty="0" smtClean="0">
            <a:ln/>
            <a:effectLst/>
            <a:latin typeface="Arial" charset="0"/>
            <a:cs typeface="Arial" charset="0"/>
          </a:endParaRPr>
        </a:p>
      </dsp:txBody>
      <dsp:txXfrm>
        <a:off x="2953315" y="2112922"/>
        <a:ext cx="4927166" cy="743272"/>
      </dsp:txXfrm>
    </dsp:sp>
    <dsp:sp modelId="{12F4BB50-EB0E-4A82-A22D-F2B6EACFC034}">
      <dsp:nvSpPr>
        <dsp:cNvPr id="0" name=""/>
        <dsp:cNvSpPr/>
      </dsp:nvSpPr>
      <dsp:spPr>
        <a:xfrm>
          <a:off x="290498" y="3168368"/>
          <a:ext cx="2350642" cy="743272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Неожиданность</a:t>
          </a:r>
          <a:endParaRPr kumimoji="0" lang="ru-RU" sz="2000" b="0" i="0" u="none" strike="noStrike" kern="1200" cap="none" normalizeH="0" baseline="0" dirty="0" smtClean="0">
            <a:ln/>
            <a:effectLst/>
            <a:latin typeface="Arial" charset="0"/>
            <a:cs typeface="Arial" charset="0"/>
          </a:endParaRPr>
        </a:p>
      </dsp:txBody>
      <dsp:txXfrm>
        <a:off x="290498" y="3168368"/>
        <a:ext cx="2350642" cy="743272"/>
      </dsp:txXfrm>
    </dsp:sp>
    <dsp:sp modelId="{FDF0D4D3-64AD-4B77-B8F3-96FE9B4379A6}">
      <dsp:nvSpPr>
        <dsp:cNvPr id="0" name=""/>
        <dsp:cNvSpPr/>
      </dsp:nvSpPr>
      <dsp:spPr>
        <a:xfrm>
          <a:off x="2953315" y="3168368"/>
          <a:ext cx="4927166" cy="743272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700" b="1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Вызывает удивление необычностью, парадоксальность.</a:t>
          </a:r>
          <a:endParaRPr kumimoji="0" lang="ru-RU" sz="1700" b="0" i="0" u="none" strike="noStrike" kern="1200" cap="none" normalizeH="0" baseline="0" dirty="0" smtClean="0">
            <a:ln/>
            <a:effectLst/>
            <a:latin typeface="Arial" charset="0"/>
            <a:cs typeface="Arial" charset="0"/>
          </a:endParaRPr>
        </a:p>
      </dsp:txBody>
      <dsp:txXfrm>
        <a:off x="2953315" y="3168368"/>
        <a:ext cx="4927166" cy="743272"/>
      </dsp:txXfrm>
    </dsp:sp>
    <dsp:sp modelId="{1DADE894-1997-4B99-8BF1-B2036B0D77F7}">
      <dsp:nvSpPr>
        <dsp:cNvPr id="0" name=""/>
        <dsp:cNvSpPr/>
      </dsp:nvSpPr>
      <dsp:spPr>
        <a:xfrm>
          <a:off x="290498" y="4223815"/>
          <a:ext cx="2350642" cy="743272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Конфликт</a:t>
          </a:r>
          <a:endParaRPr kumimoji="0" lang="ru-RU" sz="2400" b="0" i="0" u="none" strike="noStrike" kern="1200" cap="none" normalizeH="0" baseline="0" smtClean="0">
            <a:ln/>
            <a:effectLst/>
            <a:latin typeface="Arial" charset="0"/>
            <a:cs typeface="Arial" charset="0"/>
          </a:endParaRPr>
        </a:p>
      </dsp:txBody>
      <dsp:txXfrm>
        <a:off x="290498" y="4223815"/>
        <a:ext cx="2350642" cy="743272"/>
      </dsp:txXfrm>
    </dsp:sp>
    <dsp:sp modelId="{C9E26B85-02EB-4CB3-B173-65532C9DFC49}">
      <dsp:nvSpPr>
        <dsp:cNvPr id="0" name=""/>
        <dsp:cNvSpPr/>
      </dsp:nvSpPr>
      <dsp:spPr>
        <a:xfrm>
          <a:off x="2953315" y="4223815"/>
          <a:ext cx="4942923" cy="743272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700" b="1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Ситуация, рассматривающая противоположности.</a:t>
          </a:r>
          <a:endParaRPr kumimoji="0" lang="ru-RU" sz="1700" b="0" i="0" u="none" strike="noStrike" kern="1200" cap="none" normalizeH="0" baseline="0" smtClean="0">
            <a:ln/>
            <a:effectLst/>
            <a:latin typeface="Arial" charset="0"/>
            <a:cs typeface="Arial" charset="0"/>
          </a:endParaRPr>
        </a:p>
      </dsp:txBody>
      <dsp:txXfrm>
        <a:off x="2953315" y="4223815"/>
        <a:ext cx="4942923" cy="743272"/>
      </dsp:txXfrm>
    </dsp:sp>
    <dsp:sp modelId="{5872824C-5754-480F-BD1D-3D6C41AC4872}">
      <dsp:nvSpPr>
        <dsp:cNvPr id="0" name=""/>
        <dsp:cNvSpPr/>
      </dsp:nvSpPr>
      <dsp:spPr>
        <a:xfrm>
          <a:off x="290498" y="5279261"/>
          <a:ext cx="2350642" cy="743272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Несоответствие</a:t>
          </a:r>
          <a:endParaRPr kumimoji="0" lang="ru-RU" sz="2000" b="0" i="0" u="none" strike="noStrike" kern="1200" cap="none" normalizeH="0" baseline="0" dirty="0" smtClean="0">
            <a:ln/>
            <a:effectLst/>
            <a:latin typeface="Arial" charset="0"/>
            <a:cs typeface="Arial" charset="0"/>
          </a:endParaRPr>
        </a:p>
      </dsp:txBody>
      <dsp:txXfrm>
        <a:off x="290498" y="5279261"/>
        <a:ext cx="2350642" cy="743272"/>
      </dsp:txXfrm>
    </dsp:sp>
    <dsp:sp modelId="{83FD70EE-DD3A-467F-81CF-B5E32CC97BDA}">
      <dsp:nvSpPr>
        <dsp:cNvPr id="0" name=""/>
        <dsp:cNvSpPr/>
      </dsp:nvSpPr>
      <dsp:spPr>
        <a:xfrm>
          <a:off x="2953315" y="5279261"/>
          <a:ext cx="4927166" cy="743272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700" b="1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Не «вписывается» в уже имеющийся опыт и представления.</a:t>
          </a:r>
          <a:endParaRPr kumimoji="0" lang="ru-RU" sz="1700" b="0" i="0" u="none" strike="noStrike" kern="1200" cap="none" normalizeH="0" baseline="0" smtClean="0">
            <a:ln/>
            <a:effectLst/>
            <a:latin typeface="Arial" charset="0"/>
            <a:cs typeface="Arial" charset="0"/>
          </a:endParaRPr>
        </a:p>
      </dsp:txBody>
      <dsp:txXfrm>
        <a:off x="2953315" y="5279261"/>
        <a:ext cx="4927166" cy="7432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4D3D47A-EB17-493B-B252-1FB65FC3A5FB}" type="datetimeFigureOut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FD97C49-8BBB-465C-85A6-5A0E1FF949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728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8F98A4C-32D3-4670-80FC-F7691E2C29A8}" type="datetimeFigureOut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3C0A06E-5661-4D94-8B6E-B872C72347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3763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09784D-AD9E-4248-B331-9EE5B9EF407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2AD9D-C77C-4A9A-B580-F7BE04C75C98}" type="datetime1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17781-FA7C-4C96-88A8-39A5F499EE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4D998-1A39-465E-A9FE-4384A3B46662}" type="datetime1">
              <a:rPr lang="ru-RU"/>
              <a:pPr>
                <a:defRPr/>
              </a:pPr>
              <a:t>10.11.2013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A4AC1-0675-41A5-ACA7-C895A6055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44453-D76A-4B7B-B353-3F8796B59682}" type="datetime1">
              <a:rPr lang="ru-RU"/>
              <a:pPr>
                <a:defRPr/>
              </a:pPr>
              <a:t>10.11.2013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3E705-3AF1-411C-A57D-A2161B01F2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FA228-ED23-4CDE-ABD7-A3274A0908CE}" type="datetime1">
              <a:rPr lang="ru-RU"/>
              <a:pPr>
                <a:defRPr/>
              </a:pPr>
              <a:t>10.11.2013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DF300-7DFC-4B59-9EFD-3434203A35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37007-FD85-42BC-A68E-748EB34BB8FF}" type="datetime1">
              <a:rPr lang="ru-RU"/>
              <a:pPr>
                <a:defRPr/>
              </a:pPr>
              <a:t>10.11.2013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A02FD-F6D5-4F52-B7C8-F4D81AC370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6656E-58A4-4C5E-B3DC-22A4C04EC399}" type="datetime1">
              <a:rPr lang="ru-RU"/>
              <a:pPr>
                <a:defRPr/>
              </a:pPr>
              <a:t>10.11.2013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25EE6-73FF-40BF-AA65-F7ADE978E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98FF6-F1DF-478C-B47F-AB3C4E52A951}" type="datetime1">
              <a:rPr lang="ru-RU"/>
              <a:pPr>
                <a:defRPr/>
              </a:pPr>
              <a:t>10.11.2013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E3149-4814-4897-915D-CDB69BD230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B55CD-8C50-4CC2-8148-9A8594CBC1CD}" type="datetime1">
              <a:rPr lang="ru-RU"/>
              <a:pPr>
                <a:defRPr/>
              </a:pPr>
              <a:t>10.11.2013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6406A-7404-4118-B0EF-6FAF0D032D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FF282-B1A3-4106-8EE9-75680B7B93BC}" type="datetime1">
              <a:rPr lang="ru-RU"/>
              <a:pPr>
                <a:defRPr/>
              </a:pPr>
              <a:t>10.11.2013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21EA8-BB6B-4591-9478-C4279FF150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76ACA-DBC8-46AF-B513-2CF0154D66DD}" type="datetime1">
              <a:rPr lang="ru-RU"/>
              <a:pPr>
                <a:defRPr/>
              </a:pPr>
              <a:t>10.11.2013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E8E69-620E-4376-B4F8-7075D3D5F9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4946B-77E5-4375-AA01-8BA9D35A6E62}" type="datetime1">
              <a:rPr lang="ru-RU"/>
              <a:pPr>
                <a:defRPr/>
              </a:pPr>
              <a:t>10.11.2013</a:t>
            </a:fld>
            <a:endParaRPr lang="ru-RU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1276A-1F15-43F1-91B9-4F7E4F1E5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1ACD4343-02E6-4C0C-B6A5-E60A59708F7F}" type="datetime1">
              <a:rPr lang="ru-RU"/>
              <a:pPr>
                <a:defRPr/>
              </a:pPr>
              <a:t>10.11.2013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DA694EBB-53E3-4339-933C-7CBC354DC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4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75" r:id="rId9"/>
    <p:sldLayoutId id="2147483666" r:id="rId10"/>
    <p:sldLayoutId id="214748366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ubtitle 2"/>
          <p:cNvSpPr>
            <a:spLocks noGrp="1"/>
          </p:cNvSpPr>
          <p:nvPr>
            <p:ph type="subTitle" idx="1"/>
          </p:nvPr>
        </p:nvSpPr>
        <p:spPr>
          <a:xfrm>
            <a:off x="4279900" y="3068638"/>
            <a:ext cx="4864100" cy="2039937"/>
          </a:xfrm>
        </p:spPr>
        <p:txBody>
          <a:bodyPr>
            <a:normAutofit fontScale="85000" lnSpcReduction="10000"/>
          </a:bodyPr>
          <a:lstStyle/>
          <a:p>
            <a:pPr algn="ctr">
              <a:lnSpc>
                <a:spcPct val="90000"/>
              </a:lnSpc>
            </a:pPr>
            <a:r>
              <a:rPr lang="ru-RU" sz="3200" b="1" smtClean="0">
                <a:solidFill>
                  <a:srgbClr val="083763"/>
                </a:solidFill>
                <a:latin typeface="Georgia" pitchFamily="18" charset="0"/>
              </a:rPr>
              <a:t>Проект учителя математики </a:t>
            </a:r>
          </a:p>
          <a:p>
            <a:pPr algn="ctr">
              <a:lnSpc>
                <a:spcPct val="90000"/>
              </a:lnSpc>
            </a:pPr>
            <a:r>
              <a:rPr lang="ru-RU" sz="3200" b="1" smtClean="0">
                <a:solidFill>
                  <a:srgbClr val="083763"/>
                </a:solidFill>
                <a:latin typeface="Georgia" pitchFamily="18" charset="0"/>
              </a:rPr>
              <a:t>МОУ СОШ № 7</a:t>
            </a:r>
          </a:p>
          <a:p>
            <a:pPr algn="ctr">
              <a:lnSpc>
                <a:spcPct val="90000"/>
              </a:lnSpc>
            </a:pPr>
            <a:r>
              <a:rPr lang="ru-RU" sz="3200" b="1" i="1" smtClean="0">
                <a:solidFill>
                  <a:srgbClr val="083763"/>
                </a:solidFill>
                <a:latin typeface="Georgia" pitchFamily="18" charset="0"/>
              </a:rPr>
              <a:t>Введенской Анастасии Александровны</a:t>
            </a:r>
          </a:p>
        </p:txBody>
      </p:sp>
      <p:sp>
        <p:nvSpPr>
          <p:cNvPr id="15362" name="WordArt 6"/>
          <p:cNvSpPr>
            <a:spLocks noChangeArrowheads="1" noChangeShapeType="1" noTextEdit="1"/>
          </p:cNvSpPr>
          <p:nvPr/>
        </p:nvSpPr>
        <p:spPr bwMode="auto">
          <a:xfrm>
            <a:off x="827088" y="549275"/>
            <a:ext cx="7345362" cy="1512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73C65"/>
                </a:solidFill>
                <a:latin typeface="Arial"/>
                <a:cs typeface="Arial"/>
              </a:rPr>
              <a:t>Моя инициатива </a:t>
            </a:r>
          </a:p>
          <a:p>
            <a:pPr algn="ctr"/>
            <a:r>
              <a:rPr lang="ru-RU" sz="36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73C65"/>
                </a:solidFill>
                <a:latin typeface="Arial"/>
                <a:cs typeface="Arial"/>
              </a:rPr>
              <a:t>в образовании</a:t>
            </a:r>
          </a:p>
        </p:txBody>
      </p:sp>
      <p:pic>
        <p:nvPicPr>
          <p:cNvPr id="15363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625" y="2924175"/>
            <a:ext cx="4262438" cy="364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/>
          </p:cNvSpPr>
          <p:nvPr>
            <p:ph type="subTitle" idx="1"/>
          </p:nvPr>
        </p:nvSpPr>
        <p:spPr>
          <a:xfrm>
            <a:off x="395288" y="1989138"/>
            <a:ext cx="8229600" cy="4525962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ru-RU" b="1" smtClean="0"/>
              <a:t>Понимать проблему </a:t>
            </a:r>
          </a:p>
          <a:p>
            <a:pPr marL="342900" indent="-342900">
              <a:buFont typeface="Arial" charset="0"/>
              <a:buChar char="•"/>
            </a:pPr>
            <a:r>
              <a:rPr lang="ru-RU" b="1" smtClean="0"/>
              <a:t>Характеризовать проблему</a:t>
            </a:r>
          </a:p>
          <a:p>
            <a:pPr marL="342900" indent="-342900">
              <a:buFont typeface="Arial" charset="0"/>
              <a:buChar char="•"/>
            </a:pPr>
            <a:r>
              <a:rPr lang="ru-RU" b="1" smtClean="0"/>
              <a:t>Представлять проблему </a:t>
            </a:r>
          </a:p>
          <a:p>
            <a:pPr marL="342900" indent="-342900">
              <a:buFont typeface="Arial" charset="0"/>
              <a:buChar char="•"/>
            </a:pPr>
            <a:r>
              <a:rPr lang="ru-RU" b="1" smtClean="0"/>
              <a:t>Решать проблему</a:t>
            </a:r>
          </a:p>
          <a:p>
            <a:pPr marL="342900" indent="-342900">
              <a:buFont typeface="Arial" charset="0"/>
              <a:buChar char="•"/>
            </a:pPr>
            <a:r>
              <a:rPr lang="ru-RU" b="1" smtClean="0"/>
              <a:t>Размышлять над решением </a:t>
            </a:r>
          </a:p>
          <a:p>
            <a:pPr marL="342900" indent="-342900">
              <a:buFont typeface="Arial" charset="0"/>
              <a:buChar char="•"/>
            </a:pPr>
            <a:r>
              <a:rPr lang="ru-RU" b="1" smtClean="0"/>
              <a:t>Сообщать решение проблемы</a:t>
            </a:r>
          </a:p>
        </p:txBody>
      </p:sp>
      <p:sp>
        <p:nvSpPr>
          <p:cNvPr id="53250" name="Rectangle 2"/>
          <p:cNvSpPr>
            <a:spLocks noGrp="1"/>
          </p:cNvSpPr>
          <p:nvPr>
            <p:ph type="ctrTitle"/>
          </p:nvPr>
        </p:nvSpPr>
        <p:spPr bwMode="auto">
          <a:xfrm>
            <a:off x="471488" y="614362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>
              <a:bevelB w="0" h="0"/>
              <a:contourClr>
                <a:srgbClr val="1C5C90"/>
              </a:contourClr>
            </a:sp3d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 smtClean="0">
                <a:effectLst/>
                <a:cs typeface="Segoe UI"/>
              </a:rPr>
              <a:t>Необходимые умения для решения учебной проблемы:</a:t>
            </a:r>
            <a:r>
              <a:rPr lang="ru-RU" sz="3200" dirty="0" smtClean="0">
                <a:effectLst/>
                <a:cs typeface="Segoe UI"/>
              </a:rPr>
              <a:t/>
            </a:r>
            <a:br>
              <a:rPr lang="ru-RU" sz="3200" dirty="0" smtClean="0">
                <a:effectLst/>
                <a:cs typeface="Segoe UI"/>
              </a:rPr>
            </a:br>
            <a:endParaRPr lang="ru-RU" sz="3200" dirty="0" smtClean="0">
              <a:effectLst/>
              <a:cs typeface="Segoe UI"/>
            </a:endParaRPr>
          </a:p>
        </p:txBody>
      </p:sp>
      <p:pic>
        <p:nvPicPr>
          <p:cNvPr id="25603" name="Picture 5" descr="737933-10-12978831286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1989138"/>
            <a:ext cx="2160587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500063" y="428625"/>
          <a:ext cx="8186737" cy="602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ChangeArrowheads="1"/>
          </p:cNvSpPr>
          <p:nvPr/>
        </p:nvSpPr>
        <p:spPr bwMode="auto">
          <a:xfrm>
            <a:off x="468313" y="2997200"/>
            <a:ext cx="1655762" cy="720725"/>
          </a:xfrm>
          <a:prstGeom prst="rect">
            <a:avLst/>
          </a:prstGeom>
          <a:solidFill>
            <a:srgbClr val="0000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0" name="AutoShape 6"/>
          <p:cNvSpPr>
            <a:spLocks noChangeArrowheads="1"/>
          </p:cNvSpPr>
          <p:nvPr/>
        </p:nvSpPr>
        <p:spPr bwMode="auto">
          <a:xfrm>
            <a:off x="493713" y="333375"/>
            <a:ext cx="3673475" cy="2303463"/>
          </a:xfrm>
          <a:prstGeom prst="cloudCallout">
            <a:avLst>
              <a:gd name="adj1" fmla="val -60829"/>
              <a:gd name="adj2" fmla="val 45079"/>
            </a:avLst>
          </a:prstGeom>
          <a:solidFill>
            <a:srgbClr val="CCFFCC"/>
          </a:solidFill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3200" b="1">
              <a:solidFill>
                <a:srgbClr val="FF9933"/>
              </a:solidFill>
            </a:endParaRPr>
          </a:p>
        </p:txBody>
      </p:sp>
      <p:sp>
        <p:nvSpPr>
          <p:cNvPr id="27651" name="AutoShape 13"/>
          <p:cNvSpPr>
            <a:spLocks noChangeArrowheads="1"/>
          </p:cNvSpPr>
          <p:nvPr/>
        </p:nvSpPr>
        <p:spPr bwMode="auto">
          <a:xfrm>
            <a:off x="5076825" y="2924175"/>
            <a:ext cx="1439863" cy="865188"/>
          </a:xfrm>
          <a:prstGeom prst="triangle">
            <a:avLst>
              <a:gd name="adj" fmla="val 50000"/>
            </a:avLst>
          </a:prstGeom>
          <a:solidFill>
            <a:srgbClr val="339966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2" name="Rectangle 14"/>
          <p:cNvSpPr>
            <a:spLocks noChangeArrowheads="1"/>
          </p:cNvSpPr>
          <p:nvPr/>
        </p:nvSpPr>
        <p:spPr bwMode="auto">
          <a:xfrm>
            <a:off x="7092950" y="2819400"/>
            <a:ext cx="971550" cy="898525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3" name="WordArt 13"/>
          <p:cNvSpPr>
            <a:spLocks noChangeArrowheads="1" noChangeShapeType="1" noTextEdit="1"/>
          </p:cNvSpPr>
          <p:nvPr/>
        </p:nvSpPr>
        <p:spPr bwMode="auto">
          <a:xfrm>
            <a:off x="1116013" y="765175"/>
            <a:ext cx="2592387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Ситуация 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«Выбор»</a:t>
            </a:r>
          </a:p>
        </p:txBody>
      </p:sp>
      <p:sp>
        <p:nvSpPr>
          <p:cNvPr id="27654" name="WordArt 15"/>
          <p:cNvSpPr>
            <a:spLocks noChangeArrowheads="1" noChangeShapeType="1" noTextEdit="1"/>
          </p:cNvSpPr>
          <p:nvPr/>
        </p:nvSpPr>
        <p:spPr bwMode="auto">
          <a:xfrm>
            <a:off x="442913" y="5470525"/>
            <a:ext cx="2112962" cy="566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S=a•h</a:t>
            </a:r>
            <a:endParaRPr lang="ru-RU" sz="3600" b="1" kern="10" spc="72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7655" name="WordArt 17"/>
          <p:cNvSpPr>
            <a:spLocks noChangeArrowheads="1" noChangeShapeType="1" noTextEdit="1"/>
          </p:cNvSpPr>
          <p:nvPr/>
        </p:nvSpPr>
        <p:spPr bwMode="auto">
          <a:xfrm>
            <a:off x="4427538" y="5192713"/>
            <a:ext cx="1724025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S=a•b</a:t>
            </a:r>
            <a:endParaRPr lang="ru-RU" sz="3600" b="1" kern="10" spc="72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2543" name="WordArt 1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7237410" y="5705711"/>
            <a:ext cx="1655763" cy="525462"/>
          </a:xfrm>
          <a:prstGeom prst="rect">
            <a:avLst/>
          </a:prstGeom>
          <a:blipFill rotWithShape="1">
            <a:blip r:embed="rId2"/>
            <a:stretch>
              <a:fillRect t="-1163" r="-1838" b="-8140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22545" name="Line 23"/>
          <p:cNvSpPr>
            <a:spLocks noChangeShapeType="1"/>
          </p:cNvSpPr>
          <p:nvPr/>
        </p:nvSpPr>
        <p:spPr bwMode="auto">
          <a:xfrm>
            <a:off x="1692275" y="3789363"/>
            <a:ext cx="3311525" cy="12954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46" name="Line 24"/>
          <p:cNvSpPr>
            <a:spLocks noChangeShapeType="1"/>
          </p:cNvSpPr>
          <p:nvPr/>
        </p:nvSpPr>
        <p:spPr bwMode="auto">
          <a:xfrm flipH="1">
            <a:off x="1692275" y="3717925"/>
            <a:ext cx="2016125" cy="1744663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49" name="Line 27"/>
          <p:cNvSpPr>
            <a:spLocks noChangeShapeType="1"/>
          </p:cNvSpPr>
          <p:nvPr/>
        </p:nvSpPr>
        <p:spPr bwMode="auto">
          <a:xfrm>
            <a:off x="7596188" y="3717925"/>
            <a:ext cx="493712" cy="2066925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51" name="WordArt 23"/>
          <p:cNvSpPr>
            <a:spLocks noChangeArrowheads="1" noChangeShapeType="1" noTextEdit="1"/>
          </p:cNvSpPr>
          <p:nvPr/>
        </p:nvSpPr>
        <p:spPr bwMode="auto">
          <a:xfrm>
            <a:off x="5575300" y="2887663"/>
            <a:ext cx="576263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?</a:t>
            </a:r>
          </a:p>
        </p:txBody>
      </p:sp>
      <p:sp>
        <p:nvSpPr>
          <p:cNvPr id="22552" name="WordArt 7"/>
          <p:cNvSpPr>
            <a:spLocks noChangeArrowheads="1" noChangeShapeType="1" noTextEdit="1"/>
          </p:cNvSpPr>
          <p:nvPr/>
        </p:nvSpPr>
        <p:spPr bwMode="auto">
          <a:xfrm>
            <a:off x="4284663" y="908050"/>
            <a:ext cx="4608512" cy="1512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164770"/>
                </a:solidFill>
                <a:latin typeface="Arial"/>
                <a:cs typeface="Arial"/>
              </a:rPr>
              <a:t>Площадь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164770"/>
                </a:solidFill>
                <a:latin typeface="Arial"/>
                <a:cs typeface="Arial"/>
              </a:rPr>
              <a:t>треугольника.</a:t>
            </a:r>
          </a:p>
        </p:txBody>
      </p:sp>
      <p:sp>
        <p:nvSpPr>
          <p:cNvPr id="3" name="Блок-схема: данные 2"/>
          <p:cNvSpPr/>
          <p:nvPr/>
        </p:nvSpPr>
        <p:spPr>
          <a:xfrm>
            <a:off x="3132138" y="2907830"/>
            <a:ext cx="1295400" cy="792163"/>
          </a:xfrm>
          <a:prstGeom prst="flowChartInputOutp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5" grpId="0" animBg="1"/>
      <p:bldP spid="22546" grpId="0" animBg="1"/>
      <p:bldP spid="22549" grpId="0" animBg="1"/>
      <p:bldP spid="22551" grpId="0" animBg="1"/>
      <p:bldP spid="225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AutoShape 16"/>
          <p:cNvSpPr>
            <a:spLocks noChangeArrowheads="1"/>
          </p:cNvSpPr>
          <p:nvPr/>
        </p:nvSpPr>
        <p:spPr bwMode="auto">
          <a:xfrm>
            <a:off x="323850" y="115888"/>
            <a:ext cx="3600450" cy="2592387"/>
          </a:xfrm>
          <a:prstGeom prst="cloudCallout">
            <a:avLst>
              <a:gd name="adj1" fmla="val -51963"/>
              <a:gd name="adj2" fmla="val 61704"/>
            </a:avLst>
          </a:prstGeom>
          <a:solidFill>
            <a:srgbClr val="CCFFCC"/>
          </a:solidFill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3200" b="1">
              <a:solidFill>
                <a:srgbClr val="FF9933"/>
              </a:solidFill>
            </a:endParaRPr>
          </a:p>
        </p:txBody>
      </p:sp>
      <p:sp>
        <p:nvSpPr>
          <p:cNvPr id="23562" name="WordArt 17"/>
          <p:cNvSpPr>
            <a:spLocks noChangeArrowheads="1" noChangeShapeType="1" noTextEdit="1"/>
          </p:cNvSpPr>
          <p:nvPr/>
        </p:nvSpPr>
        <p:spPr bwMode="auto">
          <a:xfrm>
            <a:off x="647700" y="619125"/>
            <a:ext cx="2952750" cy="1511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Ситуация 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«Неожиданность»</a:t>
            </a:r>
          </a:p>
        </p:txBody>
      </p:sp>
      <p:sp>
        <p:nvSpPr>
          <p:cNvPr id="23563" name="WordArt 19"/>
          <p:cNvSpPr>
            <a:spLocks noChangeArrowheads="1" noChangeShapeType="1" noTextEdit="1"/>
          </p:cNvSpPr>
          <p:nvPr/>
        </p:nvSpPr>
        <p:spPr bwMode="auto">
          <a:xfrm>
            <a:off x="4140200" y="620713"/>
            <a:ext cx="4754563" cy="1081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73C65"/>
                </a:solidFill>
                <a:latin typeface="Arial"/>
                <a:cs typeface="Arial"/>
              </a:rPr>
              <a:t>Свойства действий 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73C65"/>
                </a:solidFill>
                <a:latin typeface="Arial"/>
                <a:cs typeface="Arial"/>
              </a:rPr>
              <a:t>над числами.</a:t>
            </a:r>
          </a:p>
        </p:txBody>
      </p:sp>
      <p:pic>
        <p:nvPicPr>
          <p:cNvPr id="28676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238" y="3644900"/>
            <a:ext cx="384016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152900" y="2825750"/>
            <a:ext cx="337185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800" dirty="0"/>
              <a:t>5 •(2 +18)=</a:t>
            </a:r>
          </a:p>
          <a:p>
            <a:pPr>
              <a:defRPr/>
            </a:pPr>
            <a:r>
              <a:rPr lang="ru-RU" sz="4800" dirty="0"/>
              <a:t>5•2 +5•18=</a:t>
            </a:r>
            <a:endParaRPr lang="ru-RU" sz="4800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75525" y="2825750"/>
            <a:ext cx="165735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chemeClr val="accent6"/>
                </a:solidFill>
              </a:rPr>
              <a:t>100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89825" y="3563938"/>
            <a:ext cx="1370013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800" b="1" dirty="0">
                <a:solidFill>
                  <a:schemeClr val="accent6"/>
                </a:solidFill>
              </a:rPr>
              <a:t>100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1" grpId="0" animBg="1"/>
      <p:bldP spid="23562" grpId="0" animBg="1"/>
      <p:bldP spid="23563" grpId="0" animBg="1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AutoShape 4"/>
          <p:cNvSpPr>
            <a:spLocks noChangeArrowheads="1"/>
          </p:cNvSpPr>
          <p:nvPr/>
        </p:nvSpPr>
        <p:spPr bwMode="auto">
          <a:xfrm>
            <a:off x="684213" y="260350"/>
            <a:ext cx="4030662" cy="2097088"/>
          </a:xfrm>
          <a:prstGeom prst="cloudCallout">
            <a:avLst>
              <a:gd name="adj1" fmla="val -57097"/>
              <a:gd name="adj2" fmla="val 48204"/>
            </a:avLst>
          </a:prstGeom>
          <a:solidFill>
            <a:srgbClr val="CCFFCC"/>
          </a:solidFill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3200" b="1">
              <a:solidFill>
                <a:srgbClr val="FF9933"/>
              </a:solidFill>
            </a:endParaRPr>
          </a:p>
        </p:txBody>
      </p:sp>
      <p:sp>
        <p:nvSpPr>
          <p:cNvPr id="29698" name="WordArt 5"/>
          <p:cNvSpPr>
            <a:spLocks noChangeArrowheads="1" noChangeShapeType="1" noTextEdit="1"/>
          </p:cNvSpPr>
          <p:nvPr/>
        </p:nvSpPr>
        <p:spPr bwMode="auto">
          <a:xfrm>
            <a:off x="1071563" y="500063"/>
            <a:ext cx="3143250" cy="1357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Ситуация </a:t>
            </a:r>
          </a:p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«Неожиданность»</a:t>
            </a:r>
          </a:p>
        </p:txBody>
      </p:sp>
      <p:sp>
        <p:nvSpPr>
          <p:cNvPr id="29699" name="Text Box 18"/>
          <p:cNvSpPr txBox="1">
            <a:spLocks noChangeArrowheads="1"/>
          </p:cNvSpPr>
          <p:nvPr/>
        </p:nvSpPr>
        <p:spPr bwMode="auto">
          <a:xfrm>
            <a:off x="6732588" y="3429000"/>
            <a:ext cx="2160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4589" name="WordArt 20"/>
          <p:cNvSpPr>
            <a:spLocks noChangeArrowheads="1" noChangeShapeType="1" noTextEdit="1"/>
          </p:cNvSpPr>
          <p:nvPr/>
        </p:nvSpPr>
        <p:spPr bwMode="auto">
          <a:xfrm rot="180577">
            <a:off x="4837113" y="538163"/>
            <a:ext cx="4259262" cy="19240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Сумма внутренних 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углов треугольника</a:t>
            </a:r>
          </a:p>
        </p:txBody>
      </p: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320675" y="3429000"/>
            <a:ext cx="2736850" cy="1295400"/>
            <a:chOff x="320367" y="3429000"/>
            <a:chExt cx="2736850" cy="1295400"/>
          </a:xfrm>
        </p:grpSpPr>
        <p:sp>
          <p:nvSpPr>
            <p:cNvPr id="29709" name="Rectangle 14"/>
            <p:cNvSpPr>
              <a:spLocks noChangeArrowheads="1"/>
            </p:cNvSpPr>
            <p:nvPr/>
          </p:nvSpPr>
          <p:spPr bwMode="auto">
            <a:xfrm>
              <a:off x="320367" y="3429000"/>
              <a:ext cx="2736850" cy="12954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10" name="Прямоугольник 1"/>
            <p:cNvSpPr>
              <a:spLocks noChangeArrowheads="1"/>
            </p:cNvSpPr>
            <p:nvPr/>
          </p:nvSpPr>
          <p:spPr bwMode="auto">
            <a:xfrm>
              <a:off x="392475" y="3613666"/>
              <a:ext cx="259263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/>
                <a:t>1) 90, 60, 45 градусов</a:t>
              </a:r>
            </a:p>
          </p:txBody>
        </p:sp>
      </p:grpSp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3346450" y="3429000"/>
            <a:ext cx="2736850" cy="1295400"/>
            <a:chOff x="3346450" y="3429311"/>
            <a:chExt cx="2736850" cy="1295400"/>
          </a:xfrm>
        </p:grpSpPr>
        <p:sp>
          <p:nvSpPr>
            <p:cNvPr id="29707" name="Rectangle 14"/>
            <p:cNvSpPr>
              <a:spLocks noChangeArrowheads="1"/>
            </p:cNvSpPr>
            <p:nvPr/>
          </p:nvSpPr>
          <p:spPr bwMode="auto">
            <a:xfrm>
              <a:off x="3346450" y="3429311"/>
              <a:ext cx="2736850" cy="12954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08" name="Прямоугольник 2"/>
            <p:cNvSpPr>
              <a:spLocks noChangeArrowheads="1"/>
            </p:cNvSpPr>
            <p:nvPr/>
          </p:nvSpPr>
          <p:spPr bwMode="auto">
            <a:xfrm>
              <a:off x="3463571" y="3608454"/>
              <a:ext cx="259263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/>
                <a:t>2) 70, 30, 50 градусов</a:t>
              </a:r>
            </a:p>
          </p:txBody>
        </p:sp>
      </p:grpSp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6251575" y="3460750"/>
            <a:ext cx="2736850" cy="1295400"/>
            <a:chOff x="6252139" y="3460659"/>
            <a:chExt cx="2736850" cy="1295400"/>
          </a:xfrm>
        </p:grpSpPr>
        <p:sp>
          <p:nvSpPr>
            <p:cNvPr id="29705" name="Rectangle 14"/>
            <p:cNvSpPr>
              <a:spLocks noChangeArrowheads="1"/>
            </p:cNvSpPr>
            <p:nvPr/>
          </p:nvSpPr>
          <p:spPr bwMode="auto">
            <a:xfrm>
              <a:off x="6252139" y="3460659"/>
              <a:ext cx="2736850" cy="12954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06" name="Прямоугольник 3"/>
            <p:cNvSpPr>
              <a:spLocks noChangeArrowheads="1"/>
            </p:cNvSpPr>
            <p:nvPr/>
          </p:nvSpPr>
          <p:spPr bwMode="auto">
            <a:xfrm>
              <a:off x="6369260" y="3613666"/>
              <a:ext cx="259263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/>
                <a:t>3) 50, 60, 70 градусов</a:t>
              </a:r>
            </a:p>
          </p:txBody>
        </p:sp>
      </p:grpSp>
      <p:sp>
        <p:nvSpPr>
          <p:cNvPr id="5" name="Равнобедренный треугольник 4"/>
          <p:cNvSpPr/>
          <p:nvPr/>
        </p:nvSpPr>
        <p:spPr>
          <a:xfrm rot="21072202">
            <a:off x="6743700" y="4987925"/>
            <a:ext cx="1681163" cy="15303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9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AutoShape 8"/>
          <p:cNvSpPr>
            <a:spLocks noChangeArrowheads="1"/>
          </p:cNvSpPr>
          <p:nvPr/>
        </p:nvSpPr>
        <p:spPr bwMode="auto">
          <a:xfrm>
            <a:off x="395288" y="25400"/>
            <a:ext cx="3811587" cy="2117725"/>
          </a:xfrm>
          <a:prstGeom prst="cloudCallout">
            <a:avLst>
              <a:gd name="adj1" fmla="val -57097"/>
              <a:gd name="adj2" fmla="val 56083"/>
            </a:avLst>
          </a:prstGeom>
          <a:solidFill>
            <a:srgbClr val="CCFFCC"/>
          </a:solidFill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Подводящий к теме</a:t>
            </a:r>
          </a:p>
          <a:p>
            <a:pPr algn="ctr"/>
            <a:r>
              <a:rPr lang="ru-RU" sz="2800" b="1"/>
              <a:t>диалог.</a:t>
            </a:r>
          </a:p>
        </p:txBody>
      </p:sp>
      <p:sp>
        <p:nvSpPr>
          <p:cNvPr id="30722" name="WordArt 9"/>
          <p:cNvSpPr>
            <a:spLocks noChangeArrowheads="1" noChangeShapeType="1" noTextEdit="1"/>
          </p:cNvSpPr>
          <p:nvPr/>
        </p:nvSpPr>
        <p:spPr bwMode="auto">
          <a:xfrm>
            <a:off x="1000125" y="285750"/>
            <a:ext cx="2928938" cy="1200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30723" name="WordArt 13"/>
          <p:cNvSpPr>
            <a:spLocks noChangeArrowheads="1" noChangeShapeType="1" noTextEdit="1"/>
          </p:cNvSpPr>
          <p:nvPr/>
        </p:nvSpPr>
        <p:spPr bwMode="auto">
          <a:xfrm>
            <a:off x="6516688" y="1773238"/>
            <a:ext cx="792162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23563" name="WordArt 19"/>
          <p:cNvSpPr>
            <a:spLocks noChangeArrowheads="1" noChangeShapeType="1" noTextEdit="1"/>
          </p:cNvSpPr>
          <p:nvPr/>
        </p:nvSpPr>
        <p:spPr bwMode="auto">
          <a:xfrm>
            <a:off x="4499992" y="495300"/>
            <a:ext cx="4465638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Arial"/>
                <a:cs typeface="Arial"/>
              </a:rPr>
              <a:t>Окружность. 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Arial"/>
                <a:cs typeface="Arial"/>
              </a:rPr>
              <a:t>Длина </a:t>
            </a: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Arial"/>
                <a:cs typeface="Arial"/>
              </a:rPr>
              <a:t>окружности.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"/>
              <a:cs typeface="Arial"/>
            </a:endParaRPr>
          </a:p>
        </p:txBody>
      </p:sp>
      <p:pic>
        <p:nvPicPr>
          <p:cNvPr id="4098" name="Picture 2" descr="http://img.labirint.ru/images/comments_pic/0844/01lab3qpd12254479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1213" y="2143125"/>
            <a:ext cx="5792787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2924175"/>
            <a:ext cx="3929063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/>
              <a:t>У лукоморья дуб зелёный;</a:t>
            </a:r>
            <a:br>
              <a:rPr lang="ru-RU" sz="2400" b="1" dirty="0"/>
            </a:br>
            <a:r>
              <a:rPr lang="ru-RU" sz="2400" b="1" dirty="0"/>
              <a:t>Златая цепь на дубе том:</a:t>
            </a:r>
            <a:br>
              <a:rPr lang="ru-RU" sz="2400" b="1" dirty="0"/>
            </a:br>
            <a:r>
              <a:rPr lang="ru-RU" sz="2400" b="1" dirty="0"/>
              <a:t>И днём и ночью кот учёный</a:t>
            </a:r>
            <a:br>
              <a:rPr lang="ru-RU" sz="2400" b="1" dirty="0"/>
            </a:br>
            <a:r>
              <a:rPr lang="ru-RU" sz="2400" b="1" dirty="0"/>
              <a:t>Всё ходит по цепи </a:t>
            </a:r>
            <a:r>
              <a:rPr lang="ru-RU" sz="2400" b="1" dirty="0">
                <a:solidFill>
                  <a:srgbClr val="FF0000"/>
                </a:solidFill>
              </a:rPr>
              <a:t>кругом</a:t>
            </a:r>
            <a:r>
              <a:rPr lang="ru-RU" sz="2400" b="1" dirty="0"/>
              <a:t>…</a:t>
            </a:r>
          </a:p>
          <a:p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3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3"/>
          <p:cNvSpPr>
            <a:spLocks noGrp="1"/>
          </p:cNvSpPr>
          <p:nvPr>
            <p:ph type="subTitle" idx="1"/>
          </p:nvPr>
        </p:nvSpPr>
        <p:spPr>
          <a:xfrm>
            <a:off x="3559175" y="2544763"/>
            <a:ext cx="5292725" cy="4525962"/>
          </a:xfrm>
        </p:spPr>
        <p:txBody>
          <a:bodyPr/>
          <a:lstStyle/>
          <a:p>
            <a:pPr marL="914400" lvl="1" indent="-457200">
              <a:buFont typeface="Arial" charset="0"/>
              <a:buChar char="•"/>
            </a:pPr>
            <a:r>
              <a:rPr lang="ru-RU" sz="3200" b="1" smtClean="0">
                <a:solidFill>
                  <a:schemeClr val="tx1"/>
                </a:solidFill>
              </a:rPr>
              <a:t>качественное усвоение знаний;</a:t>
            </a:r>
          </a:p>
          <a:p>
            <a:pPr marL="914400" lvl="1" indent="-457200">
              <a:buFont typeface="Arial" charset="0"/>
              <a:buChar char="•"/>
            </a:pPr>
            <a:r>
              <a:rPr lang="ru-RU" sz="3200" b="1" smtClean="0">
                <a:solidFill>
                  <a:schemeClr val="tx1"/>
                </a:solidFill>
              </a:rPr>
              <a:t>развитие интеллекта и творческих способностей;</a:t>
            </a:r>
          </a:p>
          <a:p>
            <a:pPr marL="914400" lvl="1" indent="-457200">
              <a:buFont typeface="Arial" charset="0"/>
              <a:buChar char="•"/>
            </a:pPr>
            <a:r>
              <a:rPr lang="ru-RU" sz="3200" b="1" smtClean="0">
                <a:solidFill>
                  <a:schemeClr val="tx1"/>
                </a:solidFill>
              </a:rPr>
              <a:t>воспитание активной личности.</a:t>
            </a:r>
          </a:p>
        </p:txBody>
      </p:sp>
      <p:sp>
        <p:nvSpPr>
          <p:cNvPr id="31746" name="Text Box 5"/>
          <p:cNvSpPr txBox="1">
            <a:spLocks noChangeArrowheads="1"/>
          </p:cNvSpPr>
          <p:nvPr/>
        </p:nvSpPr>
        <p:spPr bwMode="auto">
          <a:xfrm>
            <a:off x="473075" y="0"/>
            <a:ext cx="83518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>
                <a:solidFill>
                  <a:srgbClr val="164770"/>
                </a:solidFill>
                <a:latin typeface="Georgia" pitchFamily="18" charset="0"/>
              </a:rPr>
              <a:t>Урок </a:t>
            </a:r>
          </a:p>
          <a:p>
            <a:pPr algn="ctr"/>
            <a:r>
              <a:rPr lang="ru-RU" sz="3600" b="1" i="1">
                <a:solidFill>
                  <a:srgbClr val="164770"/>
                </a:solidFill>
                <a:latin typeface="Georgia" pitchFamily="18" charset="0"/>
              </a:rPr>
              <a:t>построенный на основе деятельностного подхода обеспечивает:</a:t>
            </a:r>
          </a:p>
        </p:txBody>
      </p:sp>
      <p:pic>
        <p:nvPicPr>
          <p:cNvPr id="3174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8" y="2584450"/>
            <a:ext cx="4032251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Grp="1"/>
          </p:cNvSpPr>
          <p:nvPr>
            <p:ph type="subTitle" idx="1"/>
          </p:nvPr>
        </p:nvSpPr>
        <p:spPr>
          <a:xfrm>
            <a:off x="395288" y="1844675"/>
            <a:ext cx="8291512" cy="4038600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ru-RU" smtClean="0"/>
              <a:t>любящий свой край и свою Родину;</a:t>
            </a:r>
          </a:p>
          <a:p>
            <a:pPr marL="342900" indent="-342900">
              <a:buFont typeface="Arial" charset="0"/>
              <a:buChar char="•"/>
            </a:pPr>
            <a:r>
              <a:rPr lang="ru-RU" smtClean="0"/>
              <a:t>активно и заинтересованно познающий мир;</a:t>
            </a:r>
          </a:p>
          <a:p>
            <a:pPr marL="342900" indent="-342900">
              <a:buFont typeface="Arial" charset="0"/>
              <a:buChar char="•"/>
            </a:pPr>
            <a:r>
              <a:rPr lang="ru-RU" smtClean="0"/>
              <a:t>владеющий основами научных методов познания окружающего мира, мотивированный на творчество и современную инновационную деятельность;</a:t>
            </a:r>
          </a:p>
          <a:p>
            <a:pPr marL="342900" indent="-342900">
              <a:buFont typeface="Arial" charset="0"/>
              <a:buChar char="•"/>
            </a:pPr>
            <a:r>
              <a:rPr lang="ru-RU" smtClean="0"/>
              <a:t>готовый к учебному сотрудничеству, способный осуществлять исследовательскую, проектную и информационную деятельность;</a:t>
            </a:r>
          </a:p>
          <a:p>
            <a:pPr marL="342900" indent="-342900">
              <a:buFont typeface="Arial" charset="0"/>
              <a:buChar char="•"/>
            </a:pPr>
            <a:r>
              <a:rPr lang="ru-RU" smtClean="0"/>
              <a:t>осознающий себя личностью, социально активный.</a:t>
            </a:r>
          </a:p>
          <a:p>
            <a:pPr marL="342900" indent="-342900">
              <a:buFont typeface="Arial" charset="0"/>
              <a:buChar char="•"/>
            </a:pPr>
            <a:r>
              <a:rPr lang="ru-RU" smtClean="0"/>
              <a:t>уважающий мнение других людей.</a:t>
            </a:r>
            <a:endParaRPr lang="ru-RU" b="1" smtClean="0"/>
          </a:p>
        </p:txBody>
      </p:sp>
      <p:sp>
        <p:nvSpPr>
          <p:cNvPr id="32770" name="Text Box 5"/>
          <p:cNvSpPr txBox="1">
            <a:spLocks noChangeArrowheads="1"/>
          </p:cNvSpPr>
          <p:nvPr/>
        </p:nvSpPr>
        <p:spPr bwMode="auto">
          <a:xfrm>
            <a:off x="1042988" y="188913"/>
            <a:ext cx="6985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>
                <a:solidFill>
                  <a:srgbClr val="164770"/>
                </a:solidFill>
                <a:latin typeface="Georgia" pitchFamily="18" charset="0"/>
              </a:rPr>
              <a:t>Портрет выпускника школы: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2AD8C5B-55C5-4C81-876C-41A35C27ECD7}" type="slidenum">
              <a:rPr lang="ru-RU"/>
              <a:pPr>
                <a:defRPr/>
              </a:pPr>
              <a:t>18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684213" y="620713"/>
            <a:ext cx="7048500" cy="3887787"/>
          </a:xfrm>
        </p:spPr>
        <p:txBody>
          <a:bodyPr rtlCol="0">
            <a:normAutofit/>
          </a:bodyPr>
          <a:lstStyle/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8000" dirty="0" smtClean="0">
                <a:solidFill>
                  <a:schemeClr val="accent6"/>
                </a:solidFill>
              </a:rPr>
              <a:t>Спасибо за внимание!!!</a:t>
            </a:r>
            <a:endParaRPr lang="ru-RU" sz="8000" dirty="0">
              <a:solidFill>
                <a:schemeClr val="accent6"/>
              </a:solidFill>
            </a:endParaRPr>
          </a:p>
        </p:txBody>
      </p:sp>
      <p:pic>
        <p:nvPicPr>
          <p:cNvPr id="33795" name="Picture 2" descr="http://go2.imgsmail.ru/imgpreview?key=http%3A//www.clubkid.ru/uploads/posts/2012-11/1353681936%5Fproschanie-so-shkoloy.png&amp;mb=imgdb_preview_6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3063875"/>
            <a:ext cx="4787900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Grp="1"/>
          </p:cNvSpPr>
          <p:nvPr>
            <p:ph type="subTitle" idx="1"/>
          </p:nvPr>
        </p:nvSpPr>
        <p:spPr>
          <a:xfrm>
            <a:off x="323850" y="2205038"/>
            <a:ext cx="5327650" cy="4511675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1800" b="1" smtClean="0"/>
              <a:t>    </a:t>
            </a:r>
            <a:r>
              <a:rPr lang="ru-RU" sz="3600" b="1" smtClean="0"/>
              <a:t>Его суть и смысл в </a:t>
            </a:r>
            <a:r>
              <a:rPr lang="ru-RU" sz="3600" b="1" smtClean="0">
                <a:latin typeface="Arial" charset="0"/>
              </a:rPr>
              <a:t>усовершенствовании системы образования, в создании качественно «новой школы».</a:t>
            </a:r>
          </a:p>
        </p:txBody>
      </p:sp>
      <p:sp>
        <p:nvSpPr>
          <p:cNvPr id="45058" name="Rectangle 2"/>
          <p:cNvSpPr>
            <a:spLocks noGrp="1"/>
          </p:cNvSpPr>
          <p:nvPr>
            <p:ph type="ctrTitle"/>
          </p:nvPr>
        </p:nvSpPr>
        <p:spPr bwMode="auto">
          <a:xfrm>
            <a:off x="179388" y="692150"/>
            <a:ext cx="8713787" cy="1143000"/>
          </a:xfrm>
        </p:spPr>
        <p:txBody>
          <a:bodyPr>
            <a:scene3d>
              <a:camera prst="orthographicFront"/>
              <a:lightRig rig="threePt" dir="t"/>
            </a:scene3d>
            <a:sp3d>
              <a:bevelB w="0" h="0"/>
              <a:contourClr>
                <a:srgbClr val="1C5C90"/>
              </a:contourClr>
            </a:sp3d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effectLst/>
              </a:rPr>
              <a:t>С 1 сентября 2013 года </a:t>
            </a:r>
            <a:r>
              <a:rPr lang="ru-RU" sz="3200" dirty="0" smtClean="0">
                <a:effectLst/>
              </a:rPr>
              <a:t>вступил </a:t>
            </a:r>
            <a:r>
              <a:rPr lang="ru-RU" sz="3200" dirty="0">
                <a:effectLst/>
              </a:rPr>
              <a:t>в </a:t>
            </a:r>
            <a:r>
              <a:rPr lang="ru-RU" sz="3200" dirty="0" smtClean="0">
                <a:effectLst/>
              </a:rPr>
              <a:t>силу Новый </a:t>
            </a:r>
            <a:r>
              <a:rPr lang="ru-RU" sz="3200" dirty="0">
                <a:effectLst/>
              </a:rPr>
              <a:t>Закон об </a:t>
            </a:r>
            <a:r>
              <a:rPr lang="ru-RU" sz="3200" dirty="0" smtClean="0">
                <a:effectLst/>
              </a:rPr>
              <a:t>образовании.</a:t>
            </a:r>
            <a:endParaRPr lang="ru-RU" sz="3200" dirty="0">
              <a:effectLst/>
            </a:endParaRPr>
          </a:p>
        </p:txBody>
      </p:sp>
      <p:pic>
        <p:nvPicPr>
          <p:cNvPr id="17411" name="Picture 2" descr="http://peoplehistory.ru/uploads/posts/2009-06/1244882471_putin_cropp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2590800"/>
            <a:ext cx="2979738" cy="401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/>
          </p:cNvSpPr>
          <p:nvPr>
            <p:ph type="subTitle" idx="1"/>
          </p:nvPr>
        </p:nvSpPr>
        <p:spPr>
          <a:xfrm>
            <a:off x="714375" y="1285875"/>
            <a:ext cx="8229600" cy="1000125"/>
          </a:xfrm>
        </p:spPr>
        <p:txBody>
          <a:bodyPr rtlCol="0"/>
          <a:lstStyle/>
          <a:p>
            <a:pPr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Создание условий для развития функционально грамотной личности.</a:t>
            </a:r>
            <a:endParaRPr lang="ru-RU" sz="32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5298" name="Rectangle 2"/>
          <p:cNvSpPr>
            <a:spLocks noGrp="1"/>
          </p:cNvSpPr>
          <p:nvPr>
            <p:ph type="ctrTitle"/>
          </p:nvPr>
        </p:nvSpPr>
        <p:spPr bwMode="auto">
          <a:xfrm>
            <a:off x="6350" y="195263"/>
            <a:ext cx="8569325" cy="1143000"/>
          </a:xfrm>
        </p:spPr>
        <p:txBody>
          <a:bodyPr>
            <a:scene3d>
              <a:camera prst="orthographicFront"/>
              <a:lightRig rig="threePt" dir="t"/>
            </a:scene3d>
            <a:sp3d>
              <a:bevelB w="0" h="0"/>
              <a:contourClr>
                <a:srgbClr val="1C5C90"/>
              </a:contourClr>
            </a:sp3d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000" u="sng" dirty="0" smtClean="0">
                <a:effectLst/>
                <a:cs typeface="Segoe UI"/>
              </a:rPr>
              <a:t>Цель :</a:t>
            </a: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428625" y="2928938"/>
            <a:ext cx="8572500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rgbClr val="1C5C90"/>
                </a:solidFill>
              </a:rPr>
              <a:t>развивать интеллектуально - нравственную личность;</a:t>
            </a:r>
          </a:p>
          <a:p>
            <a:pPr marL="457200" indent="-45720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rgbClr val="1C5C90"/>
                </a:solidFill>
              </a:rPr>
              <a:t>формировать критическое и творческое  мышление;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rgbClr val="1C5C90"/>
                </a:solidFill>
              </a:rPr>
              <a:t>создавать проблемную ситуацию;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rgbClr val="1C5C90"/>
                </a:solidFill>
              </a:rPr>
              <a:t>вызывать интерес к познанию.</a:t>
            </a:r>
          </a:p>
          <a:p>
            <a:pPr>
              <a:defRPr/>
            </a:pPr>
            <a:r>
              <a:rPr lang="ru-RU" sz="2800" b="1" dirty="0">
                <a:solidFill>
                  <a:srgbClr val="1C5C90"/>
                </a:solidFill>
              </a:rPr>
              <a:t> </a:t>
            </a:r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500063" y="2214563"/>
            <a:ext cx="7058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164770"/>
                </a:solidFill>
              </a:rPr>
              <a:t>  </a:t>
            </a:r>
            <a:r>
              <a:rPr lang="ru-RU" sz="4000" b="1" u="sng">
                <a:solidFill>
                  <a:srgbClr val="164770"/>
                </a:solidFill>
              </a:rPr>
              <a:t>Задачи:</a:t>
            </a:r>
          </a:p>
        </p:txBody>
      </p:sp>
      <p:pic>
        <p:nvPicPr>
          <p:cNvPr id="18437" name="Picture 2" descr="http://go1.imgsmail.ru/imgpreview?key=http%3A//svetlana03.ucoz.ru/%5Fnw/0/98936079.jpg&amp;mb=imgdb_preview_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4310063"/>
            <a:ext cx="1979612" cy="245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WordArt 6"/>
          <p:cNvSpPr>
            <a:spLocks noChangeArrowheads="1" noChangeShapeType="1" noTextEdit="1"/>
          </p:cNvSpPr>
          <p:nvPr/>
        </p:nvSpPr>
        <p:spPr bwMode="auto">
          <a:xfrm rot="-1064821">
            <a:off x="333375" y="1112838"/>
            <a:ext cx="7840663" cy="34655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69"/>
              </a:avLst>
            </a:prstTxWarp>
          </a:bodyPr>
          <a:lstStyle/>
          <a:p>
            <a:pPr algn="ctr"/>
            <a:r>
              <a:rPr lang="ru-RU" sz="102800" b="1" i="1" kern="10">
                <a:ln w="25400">
                  <a:solidFill>
                    <a:srgbClr val="1B453B"/>
                  </a:solidFill>
                  <a:round/>
                  <a:headEnd/>
                  <a:tailEnd/>
                </a:ln>
                <a:solidFill>
                  <a:srgbClr val="0099CC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Сделать трудное – привычным,</a:t>
            </a:r>
          </a:p>
          <a:p>
            <a:pPr algn="ctr"/>
            <a:r>
              <a:rPr lang="ru-RU" sz="102800" b="1" i="1" kern="10">
                <a:ln w="25400">
                  <a:solidFill>
                    <a:srgbClr val="1B453B"/>
                  </a:solidFill>
                  <a:round/>
                  <a:headEnd/>
                  <a:tailEnd/>
                </a:ln>
                <a:solidFill>
                  <a:srgbClr val="0099CC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привычное – лёгким,</a:t>
            </a:r>
          </a:p>
          <a:p>
            <a:pPr algn="ctr"/>
            <a:r>
              <a:rPr lang="ru-RU" sz="102800" b="1" i="1" kern="10">
                <a:ln w="25400">
                  <a:solidFill>
                    <a:srgbClr val="1B453B"/>
                  </a:solidFill>
                  <a:round/>
                  <a:headEnd/>
                  <a:tailEnd/>
                </a:ln>
                <a:solidFill>
                  <a:srgbClr val="0099CC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лёгкое – приятным.</a:t>
            </a:r>
          </a:p>
        </p:txBody>
      </p:sp>
      <p:sp>
        <p:nvSpPr>
          <p:cNvPr id="19458" name="Rectangle 5"/>
          <p:cNvSpPr>
            <a:spLocks noChangeArrowheads="1"/>
          </p:cNvSpPr>
          <p:nvPr/>
        </p:nvSpPr>
        <p:spPr bwMode="auto">
          <a:xfrm>
            <a:off x="5364163" y="5876925"/>
            <a:ext cx="3309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chemeClr val="tx2"/>
                </a:solidFill>
                <a:latin typeface="Georgia" pitchFamily="18" charset="0"/>
              </a:rPr>
              <a:t>Станиславский К.С.</a:t>
            </a:r>
          </a:p>
        </p:txBody>
      </p:sp>
      <p:pic>
        <p:nvPicPr>
          <p:cNvPr id="19459" name="Picture 2" descr="File:Bundesarchiv Bild 183-18073-0003, Konstantin Sergejewitsch Stanislaws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8338" y="2681288"/>
            <a:ext cx="1944687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/>
          </p:cNvSpPr>
          <p:nvPr>
            <p:ph type="subTitle" idx="1"/>
          </p:nvPr>
        </p:nvSpPr>
        <p:spPr>
          <a:xfrm>
            <a:off x="323850" y="2143125"/>
            <a:ext cx="8820150" cy="4105275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  </a:t>
            </a:r>
          </a:p>
          <a:p>
            <a:pPr>
              <a:buFontTx/>
              <a:buNone/>
            </a:pPr>
            <a:r>
              <a:rPr lang="ru-RU" smtClean="0"/>
              <a:t> </a:t>
            </a:r>
            <a:r>
              <a:rPr lang="ru-RU" sz="2400" smtClean="0">
                <a:latin typeface="Georgia" pitchFamily="18" charset="0"/>
              </a:rPr>
              <a:t>– </a:t>
            </a:r>
            <a:r>
              <a:rPr lang="ru-RU" sz="2400" b="1" smtClean="0">
                <a:latin typeface="Georgia" pitchFamily="18" charset="0"/>
              </a:rPr>
              <a:t>это личность, которая способна использовать знания, умения и навыки для решения максимально широкого круга жизненных задач в различных сферах деятельности. </a:t>
            </a:r>
          </a:p>
        </p:txBody>
      </p:sp>
      <p:sp>
        <p:nvSpPr>
          <p:cNvPr id="46082" name="Rectangle 2"/>
          <p:cNvSpPr>
            <a:spLocks noGrp="1"/>
          </p:cNvSpPr>
          <p:nvPr>
            <p:ph type="ctrTitle"/>
          </p:nvPr>
        </p:nvSpPr>
        <p:spPr bwMode="auto">
          <a:xfrm>
            <a:off x="900113" y="765175"/>
            <a:ext cx="8640762" cy="1287463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>
              <a:bevelB w="0" h="0"/>
              <a:contourClr>
                <a:srgbClr val="1C5C90"/>
              </a:contourClr>
            </a:sp3d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000" dirty="0" smtClean="0">
                <a:effectLst/>
                <a:latin typeface="Georgia" pitchFamily="18" charset="0"/>
                <a:cs typeface="Segoe UI"/>
              </a:rPr>
              <a:t>Функционально грамотная личность</a:t>
            </a:r>
          </a:p>
        </p:txBody>
      </p:sp>
      <p:pic>
        <p:nvPicPr>
          <p:cNvPr id="20483" name="Picture 5" descr="j008897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4076700"/>
            <a:ext cx="1943100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66738" y="260350"/>
            <a:ext cx="7772400" cy="165576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400" b="1" i="1" smtClean="0">
                <a:latin typeface="Georgia" pitchFamily="18" charset="0"/>
              </a:rPr>
              <a:t>Это человек,   ориентирующийся в мире и действующий в соответствии с общественными ценностями, ожиданиями и интересами:</a:t>
            </a:r>
            <a:r>
              <a:rPr lang="ru-RU" sz="2400" b="1" i="1" smtClean="0">
                <a:latin typeface="Times New Roman" pitchFamily="18" charset="0"/>
              </a:rPr>
              <a:t> </a:t>
            </a:r>
          </a:p>
        </p:txBody>
      </p:sp>
      <p:sp>
        <p:nvSpPr>
          <p:cNvPr id="41988" name="AutoShape 4"/>
          <p:cNvSpPr>
            <a:spLocks noChangeArrowheads="1"/>
          </p:cNvSpPr>
          <p:nvPr/>
        </p:nvSpPr>
        <p:spPr bwMode="auto">
          <a:xfrm>
            <a:off x="1798638" y="3176588"/>
            <a:ext cx="2519362" cy="1079500"/>
          </a:xfrm>
          <a:prstGeom prst="flowChartAlternateProcess">
            <a:avLst/>
          </a:prstGeom>
          <a:gradFill rotWithShape="1"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Times New Roman" pitchFamily="18" charset="0"/>
              </a:rPr>
              <a:t> </a:t>
            </a:r>
            <a:r>
              <a:rPr lang="ru-RU" sz="1600" b="1">
                <a:latin typeface="Times New Roman" pitchFamily="18" charset="0"/>
              </a:rPr>
              <a:t>способный быть  </a:t>
            </a:r>
          </a:p>
          <a:p>
            <a:pPr algn="ctr"/>
            <a:r>
              <a:rPr lang="ru-RU" sz="1600" b="1">
                <a:latin typeface="Times New Roman" pitchFamily="18" charset="0"/>
              </a:rPr>
              <a:t>самостоятельным </a:t>
            </a:r>
          </a:p>
          <a:p>
            <a:pPr algn="ctr"/>
            <a:r>
              <a:rPr lang="ru-RU" sz="1600" b="1">
                <a:latin typeface="Times New Roman" pitchFamily="18" charset="0"/>
              </a:rPr>
              <a:t>в ситуации выбора </a:t>
            </a:r>
          </a:p>
          <a:p>
            <a:pPr algn="ctr"/>
            <a:r>
              <a:rPr lang="ru-RU" sz="1600" b="1">
                <a:latin typeface="Times New Roman" pitchFamily="18" charset="0"/>
              </a:rPr>
              <a:t> и принятия решений</a:t>
            </a:r>
          </a:p>
        </p:txBody>
      </p:sp>
      <p:sp>
        <p:nvSpPr>
          <p:cNvPr id="41989" name="AutoShape 5"/>
          <p:cNvSpPr>
            <a:spLocks noChangeArrowheads="1"/>
          </p:cNvSpPr>
          <p:nvPr/>
        </p:nvSpPr>
        <p:spPr bwMode="auto">
          <a:xfrm>
            <a:off x="3130550" y="4624388"/>
            <a:ext cx="2663825" cy="720725"/>
          </a:xfrm>
          <a:prstGeom prst="flowChartAlternateProcess">
            <a:avLst/>
          </a:prstGeom>
          <a:gradFill rotWithShape="1"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Times New Roman" pitchFamily="18" charset="0"/>
              </a:rPr>
              <a:t> </a:t>
            </a:r>
            <a:r>
              <a:rPr lang="ru-RU" sz="1600" b="1">
                <a:latin typeface="Times New Roman" pitchFamily="18" charset="0"/>
              </a:rPr>
              <a:t>умеющий отвечать</a:t>
            </a:r>
          </a:p>
          <a:p>
            <a:pPr algn="ctr"/>
            <a:r>
              <a:rPr lang="ru-RU" sz="1600" b="1">
                <a:latin typeface="Times New Roman" pitchFamily="18" charset="0"/>
              </a:rPr>
              <a:t> за свои решения</a:t>
            </a:r>
          </a:p>
        </p:txBody>
      </p:sp>
      <p:sp>
        <p:nvSpPr>
          <p:cNvPr id="41992" name="AutoShape 8"/>
          <p:cNvSpPr>
            <a:spLocks noChangeArrowheads="1"/>
          </p:cNvSpPr>
          <p:nvPr/>
        </p:nvSpPr>
        <p:spPr bwMode="auto">
          <a:xfrm>
            <a:off x="4932363" y="3182938"/>
            <a:ext cx="2879725" cy="1079500"/>
          </a:xfrm>
          <a:prstGeom prst="flowChartAlternateProcess">
            <a:avLst/>
          </a:prstGeom>
          <a:gradFill rotWithShape="1"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latin typeface="Times New Roman" pitchFamily="18" charset="0"/>
              </a:rPr>
              <a:t>понимающий, что жизнь</a:t>
            </a:r>
          </a:p>
          <a:p>
            <a:pPr algn="ctr"/>
            <a:r>
              <a:rPr lang="ru-RU" sz="1600" b="1">
                <a:latin typeface="Times New Roman" pitchFamily="18" charset="0"/>
              </a:rPr>
              <a:t> среди людей</a:t>
            </a:r>
          </a:p>
          <a:p>
            <a:pPr algn="ctr"/>
            <a:r>
              <a:rPr lang="ru-RU" sz="1600" b="1">
                <a:latin typeface="Times New Roman" pitchFamily="18" charset="0"/>
              </a:rPr>
              <a:t> – это поиск постоянных</a:t>
            </a:r>
          </a:p>
          <a:p>
            <a:pPr algn="ctr"/>
            <a:r>
              <a:rPr lang="ru-RU" sz="1600" b="1">
                <a:latin typeface="Times New Roman" pitchFamily="18" charset="0"/>
              </a:rPr>
              <a:t> компромиссов</a:t>
            </a:r>
            <a:r>
              <a:rPr lang="ru-RU">
                <a:latin typeface="Times New Roman" pitchFamily="18" charset="0"/>
              </a:rPr>
              <a:t> </a:t>
            </a:r>
          </a:p>
        </p:txBody>
      </p:sp>
      <p:sp>
        <p:nvSpPr>
          <p:cNvPr id="41996" name="AutoShape 12"/>
          <p:cNvSpPr>
            <a:spLocks noChangeArrowheads="1"/>
          </p:cNvSpPr>
          <p:nvPr/>
        </p:nvSpPr>
        <p:spPr bwMode="auto">
          <a:xfrm>
            <a:off x="755650" y="2168525"/>
            <a:ext cx="3022600" cy="792163"/>
          </a:xfrm>
          <a:prstGeom prst="flowChartAlternateProcess">
            <a:avLst/>
          </a:prstGeom>
          <a:gradFill rotWithShape="1"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Times New Roman" pitchFamily="18" charset="0"/>
              </a:rPr>
              <a:t> </a:t>
            </a:r>
          </a:p>
          <a:p>
            <a:pPr algn="ctr"/>
            <a:r>
              <a:rPr lang="ru-RU" sz="1600" b="1">
                <a:latin typeface="Times New Roman" pitchFamily="18" charset="0"/>
              </a:rPr>
              <a:t>хорошо владеющий устной </a:t>
            </a:r>
          </a:p>
          <a:p>
            <a:pPr algn="ctr"/>
            <a:r>
              <a:rPr lang="ru-RU" sz="1600" b="1">
                <a:latin typeface="Times New Roman" pitchFamily="18" charset="0"/>
              </a:rPr>
              <a:t>и письменной речью</a:t>
            </a:r>
            <a:r>
              <a:rPr lang="ru-RU">
                <a:latin typeface="Times New Roman" pitchFamily="18" charset="0"/>
              </a:rPr>
              <a:t> </a:t>
            </a:r>
          </a:p>
          <a:p>
            <a:pPr algn="ctr"/>
            <a:endParaRPr lang="ru-RU">
              <a:latin typeface="Times New Roman" pitchFamily="18" charset="0"/>
            </a:endParaRPr>
          </a:p>
        </p:txBody>
      </p:sp>
      <p:sp>
        <p:nvSpPr>
          <p:cNvPr id="41997" name="AutoShape 13"/>
          <p:cNvSpPr>
            <a:spLocks noChangeArrowheads="1"/>
          </p:cNvSpPr>
          <p:nvPr/>
        </p:nvSpPr>
        <p:spPr bwMode="auto">
          <a:xfrm>
            <a:off x="5219700" y="2168525"/>
            <a:ext cx="3671888" cy="792163"/>
          </a:xfrm>
          <a:prstGeom prst="flowChartAlternateProcess">
            <a:avLst/>
          </a:prstGeom>
          <a:gradFill rotWithShape="1"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Times New Roman" pitchFamily="18" charset="0"/>
              </a:rPr>
              <a:t> </a:t>
            </a:r>
            <a:r>
              <a:rPr lang="ru-RU" sz="1600" b="1">
                <a:latin typeface="Times New Roman" pitchFamily="18" charset="0"/>
              </a:rPr>
              <a:t>владеющий современными </a:t>
            </a:r>
          </a:p>
          <a:p>
            <a:pPr algn="ctr"/>
            <a:r>
              <a:rPr lang="ru-RU" sz="1600" b="1">
                <a:latin typeface="Times New Roman" pitchFamily="18" charset="0"/>
              </a:rPr>
              <a:t>информационными технологиями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nimBg="1"/>
      <p:bldP spid="41989" grpId="0" animBg="1"/>
      <p:bldP spid="41992" grpId="0" animBg="1"/>
      <p:bldP spid="41996" grpId="0" animBg="1"/>
      <p:bldP spid="4199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/>
          </p:cNvSpPr>
          <p:nvPr>
            <p:ph type="subTitle" idx="1"/>
          </p:nvPr>
        </p:nvSpPr>
        <p:spPr>
          <a:xfrm>
            <a:off x="357188" y="1214438"/>
            <a:ext cx="8569325" cy="5068887"/>
          </a:xfrm>
        </p:spPr>
        <p:txBody>
          <a:bodyPr rtlCol="0"/>
          <a:lstStyle/>
          <a:p>
            <a:pPr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endParaRPr lang="ru-RU" sz="1800" dirty="0" smtClean="0"/>
          </a:p>
          <a:p>
            <a:pPr marL="342900" indent="-342900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rgbClr val="0B5395"/>
                </a:solidFill>
                <a:latin typeface="Georgia" pitchFamily="18" charset="0"/>
              </a:rPr>
              <a:t>наличие у детей познавательного мотива и конкретной учебной цели; </a:t>
            </a:r>
          </a:p>
          <a:p>
            <a:pPr marL="342900" indent="-342900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rgbClr val="0B5395"/>
                </a:solidFill>
                <a:latin typeface="Georgia" pitchFamily="18" charset="0"/>
              </a:rPr>
              <a:t>выполнение учениками определённых действий для приобретения недостающих знаний;</a:t>
            </a:r>
          </a:p>
          <a:p>
            <a:pPr marL="342900" indent="-342900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rgbClr val="0B5395"/>
                </a:solidFill>
                <a:latin typeface="Georgia" pitchFamily="18" charset="0"/>
              </a:rPr>
              <a:t>выявление и освоение учащимися способа действия, позволяющего осознанно применять приобретённые знания;</a:t>
            </a:r>
          </a:p>
          <a:p>
            <a:pPr marL="342900" indent="-342900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rgbClr val="0B5395"/>
                </a:solidFill>
                <a:latin typeface="Georgia" pitchFamily="18" charset="0"/>
              </a:rPr>
              <a:t>формирование у школьников умения контролировать свои действия – как после их завершения, так и по ходу;</a:t>
            </a:r>
          </a:p>
          <a:p>
            <a:pPr marL="342900" indent="-342900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rgbClr val="0B5395"/>
                </a:solidFill>
                <a:latin typeface="Georgia" pitchFamily="18" charset="0"/>
              </a:rPr>
              <a:t>включение содержания обучения в контекст решения значимых жизненных задач. </a:t>
            </a:r>
          </a:p>
        </p:txBody>
      </p:sp>
      <p:sp>
        <p:nvSpPr>
          <p:cNvPr id="49154" name="Rectangle 2"/>
          <p:cNvSpPr>
            <a:spLocks noGrp="1"/>
          </p:cNvSpPr>
          <p:nvPr>
            <p:ph type="ctrTitle"/>
          </p:nvPr>
        </p:nvSpPr>
        <p:spPr bwMode="auto">
          <a:xfrm>
            <a:off x="971600" y="-29082"/>
            <a:ext cx="7175351" cy="1793167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>
              <a:bevelB w="0" h="0"/>
              <a:contourClr>
                <a:srgbClr val="1C5C90"/>
              </a:contourClr>
            </a:sp3d>
          </a:bodyPr>
          <a:lstStyle/>
          <a:p>
            <a:pPr marL="18288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000" dirty="0" err="1" smtClean="0">
                <a:effectLst/>
                <a:latin typeface="Georgia" pitchFamily="18" charset="0"/>
                <a:cs typeface="Segoe UI"/>
              </a:rPr>
              <a:t>Деятельностный</a:t>
            </a:r>
            <a:r>
              <a:rPr lang="ru-RU" sz="4000" dirty="0" smtClean="0">
                <a:effectLst/>
                <a:latin typeface="Georgia" pitchFamily="18" charset="0"/>
                <a:cs typeface="Segoe UI"/>
              </a:rPr>
              <a:t> подход к обучению предполагает:</a:t>
            </a:r>
          </a:p>
        </p:txBody>
      </p:sp>
      <p:pic>
        <p:nvPicPr>
          <p:cNvPr id="10" name="Рисунок 9" descr="Книги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7538" y="5357813"/>
            <a:ext cx="2176462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/>
          </p:cNvSpPr>
          <p:nvPr>
            <p:ph type="subTitle" idx="1"/>
          </p:nvPr>
        </p:nvSpPr>
        <p:spPr>
          <a:xfrm>
            <a:off x="250825" y="1916113"/>
            <a:ext cx="6697663" cy="4608512"/>
          </a:xfrm>
        </p:spPr>
        <p:txBody>
          <a:bodyPr rtlCol="0"/>
          <a:lstStyle/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dirty="0" smtClean="0"/>
          </a:p>
          <a:p>
            <a:pPr marL="342900" indent="-342900" fontAlgn="auto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ru-RU" sz="2800" b="1" dirty="0" smtClean="0">
                <a:latin typeface="Georgia" pitchFamily="18" charset="0"/>
              </a:rPr>
              <a:t>Создание проблемной ситуации; </a:t>
            </a:r>
          </a:p>
          <a:p>
            <a:pPr marL="342900" indent="-342900" fontAlgn="auto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ru-RU" sz="2800" b="1" dirty="0" smtClean="0">
                <a:latin typeface="Georgia" pitchFamily="18" charset="0"/>
              </a:rPr>
              <a:t>Подводящий к теме диалог;</a:t>
            </a:r>
          </a:p>
          <a:p>
            <a:pPr marL="342900" indent="-342900" fontAlgn="auto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ru-RU" sz="2800" b="1" dirty="0" smtClean="0">
                <a:latin typeface="Georgia" pitchFamily="18" charset="0"/>
              </a:rPr>
              <a:t>Сообщение учителем темы урока в готовом виде, но с применением мотивирующего приема.</a:t>
            </a:r>
          </a:p>
        </p:txBody>
      </p:sp>
      <p:sp>
        <p:nvSpPr>
          <p:cNvPr id="51202" name="Rectangle 2"/>
          <p:cNvSpPr>
            <a:spLocks noGrp="1"/>
          </p:cNvSpPr>
          <p:nvPr>
            <p:ph type="ctrTitle"/>
          </p:nvPr>
        </p:nvSpPr>
        <p:spPr bwMode="auto">
          <a:xfrm>
            <a:off x="10790" y="332656"/>
            <a:ext cx="9144000" cy="1143000"/>
          </a:xfrm>
        </p:spPr>
        <p:txBody>
          <a:bodyPr>
            <a:scene3d>
              <a:camera prst="orthographicFront"/>
              <a:lightRig rig="threePt" dir="t"/>
            </a:scene3d>
            <a:sp3d>
              <a:bevelB w="0" h="0"/>
              <a:contourClr>
                <a:srgbClr val="1C5C90"/>
              </a:contourClr>
            </a:sp3d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 smtClean="0">
                <a:effectLst/>
                <a:latin typeface="Georgia" pitchFamily="18" charset="0"/>
                <a:cs typeface="Segoe UI"/>
              </a:rPr>
              <a:t>Существует </a:t>
            </a:r>
            <a:r>
              <a:rPr lang="ru-RU" sz="3600" dirty="0" smtClean="0">
                <a:effectLst/>
                <a:latin typeface="Arial" charset="0"/>
                <a:cs typeface="Segoe UI"/>
              </a:rPr>
              <a:t>3</a:t>
            </a:r>
            <a:r>
              <a:rPr lang="ru-RU" sz="3600" dirty="0" smtClean="0">
                <a:effectLst/>
                <a:latin typeface="Georgia" pitchFamily="18" charset="0"/>
                <a:cs typeface="Segoe UI"/>
              </a:rPr>
              <a:t> возможности постановки учебной проблемы </a:t>
            </a:r>
            <a:br>
              <a:rPr lang="ru-RU" sz="3600" dirty="0" smtClean="0">
                <a:effectLst/>
                <a:latin typeface="Georgia" pitchFamily="18" charset="0"/>
                <a:cs typeface="Segoe UI"/>
              </a:rPr>
            </a:br>
            <a:r>
              <a:rPr lang="ru-RU" sz="3600" dirty="0" smtClean="0">
                <a:effectLst/>
                <a:latin typeface="Georgia" pitchFamily="18" charset="0"/>
                <a:cs typeface="Segoe UI"/>
              </a:rPr>
              <a:t>на уроке.</a:t>
            </a:r>
          </a:p>
        </p:txBody>
      </p:sp>
      <p:pic>
        <p:nvPicPr>
          <p:cNvPr id="23555" name="Picture 2" descr="http://go3.imgsmail.ru/imgpreview?key=http%3A//www.lawru.com/blog/wp-content/uploads/2010/05/Picture-21-e1290091647731.jpg&amp;mb=imgdb_preview_19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3933825"/>
            <a:ext cx="1801813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/>
          </p:cNvSpPr>
          <p:nvPr>
            <p:ph type="subTitle" idx="1"/>
          </p:nvPr>
        </p:nvSpPr>
        <p:spPr>
          <a:xfrm>
            <a:off x="503238" y="1789113"/>
            <a:ext cx="8640762" cy="4175125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Trebuchet MS" pitchFamily="34" charset="0"/>
              <a:buAutoNum type="arabicPeriod"/>
            </a:pPr>
            <a:r>
              <a:rPr lang="ru-RU" sz="2400" b="1" smtClean="0">
                <a:latin typeface="Georgia" pitchFamily="18" charset="0"/>
              </a:rPr>
              <a:t>Классу предлагаю вопрос или практическое задание на новый материал. В результате возникают разные мнения.</a:t>
            </a:r>
          </a:p>
          <a:p>
            <a:pPr marL="457200" indent="-457200">
              <a:lnSpc>
                <a:spcPct val="90000"/>
              </a:lnSpc>
              <a:buFont typeface="Trebuchet MS" pitchFamily="34" charset="0"/>
              <a:buAutoNum type="arabicPeriod"/>
            </a:pPr>
            <a:r>
              <a:rPr lang="ru-RU" sz="2400" b="1" smtClean="0">
                <a:latin typeface="Georgia" pitchFamily="18" charset="0"/>
              </a:rPr>
              <a:t>Даю задание, не выполнимое вообще. </a:t>
            </a:r>
          </a:p>
          <a:p>
            <a:pPr marL="457200" indent="-457200">
              <a:lnSpc>
                <a:spcPct val="90000"/>
              </a:lnSpc>
              <a:buFont typeface="Trebuchet MS" pitchFamily="34" charset="0"/>
              <a:buAutoNum type="arabicPeriod"/>
            </a:pPr>
            <a:r>
              <a:rPr lang="ru-RU" sz="2400" b="1" smtClean="0">
                <a:latin typeface="Georgia" pitchFamily="18" charset="0"/>
              </a:rPr>
              <a:t>Предлагаю практическое задание, с которым ученики до настоящего момента не сталкивались.</a:t>
            </a:r>
          </a:p>
        </p:txBody>
      </p:sp>
      <p:sp>
        <p:nvSpPr>
          <p:cNvPr id="52226" name="Rectangle 2"/>
          <p:cNvSpPr>
            <a:spLocks noGrp="1"/>
          </p:cNvSpPr>
          <p:nvPr>
            <p:ph type="ctrTitle"/>
          </p:nvPr>
        </p:nvSpPr>
        <p:spPr bwMode="auto">
          <a:xfrm>
            <a:off x="571472" y="428604"/>
            <a:ext cx="8229600" cy="1143000"/>
          </a:xfrm>
        </p:spPr>
        <p:txBody>
          <a:bodyPr>
            <a:scene3d>
              <a:camera prst="orthographicFront"/>
              <a:lightRig rig="threePt" dir="t"/>
            </a:scene3d>
            <a:sp3d>
              <a:bevelB w="0" h="0"/>
              <a:contourClr>
                <a:srgbClr val="1C5C90"/>
              </a:contourClr>
            </a:sp3d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 smtClean="0">
                <a:effectLst/>
                <a:cs typeface="Segoe UI"/>
              </a:rPr>
              <a:t>Приемы создания проблемной ситуации.</a:t>
            </a:r>
          </a:p>
        </p:txBody>
      </p:sp>
      <p:pic>
        <p:nvPicPr>
          <p:cNvPr id="24579" name="Picture 5" descr="Edu0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188" y="5214938"/>
            <a:ext cx="16002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 descr="Edu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6275" y="5419725"/>
            <a:ext cx="182880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557</Words>
  <Application>Microsoft Office PowerPoint</Application>
  <PresentationFormat>Экран (4:3)</PresentationFormat>
  <Paragraphs>115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Презентация PowerPoint</vt:lpstr>
      <vt:lpstr>С 1 сентября 2013 года вступил в силу Новый Закон об образовании.</vt:lpstr>
      <vt:lpstr>Цель :</vt:lpstr>
      <vt:lpstr>Презентация PowerPoint</vt:lpstr>
      <vt:lpstr>Функционально грамотная личность</vt:lpstr>
      <vt:lpstr>Презентация PowerPoint</vt:lpstr>
      <vt:lpstr>Деятельностный подход к обучению предполагает:</vt:lpstr>
      <vt:lpstr>Существует 3 возможности постановки учебной проблемы  на уроке.</vt:lpstr>
      <vt:lpstr>Приемы создания проблемной ситуации.</vt:lpstr>
      <vt:lpstr>Необходимые умения для решения учебной проблемы: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/>
  <cp:keywords/>
  <dc:description/>
  <cp:lastModifiedBy/>
  <cp:revision>5</cp:revision>
  <dcterms:created xsi:type="dcterms:W3CDTF">2012-01-30T12:34:29Z</dcterms:created>
  <dcterms:modified xsi:type="dcterms:W3CDTF">2013-11-10T13:53:36Z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TC103626549990</vt:lpwstr>
  </property>
</Properties>
</file>