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3" r:id="rId6"/>
    <p:sldId id="275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6" r:id="rId16"/>
    <p:sldId id="274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84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76C4DA-02B9-4040-A9F7-3F4B7967C60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1174DB-BCD6-4E74-BC06-A83F9DB993D9}">
      <dgm:prSet/>
      <dgm:spPr/>
      <dgm:t>
        <a:bodyPr/>
        <a:lstStyle/>
        <a:p>
          <a:pPr algn="ctr" rtl="0"/>
          <a:r>
            <a:rPr lang="ru-RU" dirty="0" smtClean="0"/>
            <a:t>Повторение по теме:</a:t>
          </a:r>
        </a:p>
        <a:p>
          <a:pPr algn="ctr" rtl="0"/>
          <a:r>
            <a:rPr lang="ru-RU" dirty="0" smtClean="0"/>
            <a:t> </a:t>
          </a:r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« Обыкновенные дроби. Правильные и неправильные дроби».</a:t>
          </a:r>
          <a:br>
            <a:rPr lang="ru-RU" dirty="0" smtClean="0">
              <a:solidFill>
                <a:schemeClr val="accent6">
                  <a:lumMod val="50000"/>
                </a:schemeClr>
              </a:solidFill>
            </a:rPr>
          </a:b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FFED7ACE-79D8-4766-A455-20E9BA477B99}" type="parTrans" cxnId="{C72B61A5-E8F9-4611-B422-69440C518775}">
      <dgm:prSet/>
      <dgm:spPr/>
      <dgm:t>
        <a:bodyPr/>
        <a:lstStyle/>
        <a:p>
          <a:pPr algn="ctr"/>
          <a:endParaRPr lang="ru-RU"/>
        </a:p>
      </dgm:t>
    </dgm:pt>
    <dgm:pt modelId="{DD9BA6A2-EE62-42C2-B69C-2375FAFC4743}" type="sibTrans" cxnId="{C72B61A5-E8F9-4611-B422-69440C518775}">
      <dgm:prSet/>
      <dgm:spPr/>
      <dgm:t>
        <a:bodyPr/>
        <a:lstStyle/>
        <a:p>
          <a:pPr algn="ctr"/>
          <a:endParaRPr lang="ru-RU"/>
        </a:p>
      </dgm:t>
    </dgm:pt>
    <dgm:pt modelId="{ADB12496-5378-470A-968B-449D7A61E9A2}" type="pres">
      <dgm:prSet presAssocID="{DE76C4DA-02B9-4040-A9F7-3F4B7967C6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550D14-56A1-428D-A2C2-FA2545C142F2}" type="pres">
      <dgm:prSet presAssocID="{861174DB-BCD6-4E74-BC06-A83F9DB993D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B7DB20-B691-4E1D-A179-846E4CC358B3}" type="presOf" srcId="{DE76C4DA-02B9-4040-A9F7-3F4B7967C602}" destId="{ADB12496-5378-470A-968B-449D7A61E9A2}" srcOrd="0" destOrd="0" presId="urn:microsoft.com/office/officeart/2005/8/layout/vList2"/>
    <dgm:cxn modelId="{3870FFD1-50FF-4A3B-9521-00FA4743B120}" type="presOf" srcId="{861174DB-BCD6-4E74-BC06-A83F9DB993D9}" destId="{F0550D14-56A1-428D-A2C2-FA2545C142F2}" srcOrd="0" destOrd="0" presId="urn:microsoft.com/office/officeart/2005/8/layout/vList2"/>
    <dgm:cxn modelId="{C72B61A5-E8F9-4611-B422-69440C518775}" srcId="{DE76C4DA-02B9-4040-A9F7-3F4B7967C602}" destId="{861174DB-BCD6-4E74-BC06-A83F9DB993D9}" srcOrd="0" destOrd="0" parTransId="{FFED7ACE-79D8-4766-A455-20E9BA477B99}" sibTransId="{DD9BA6A2-EE62-42C2-B69C-2375FAFC4743}"/>
    <dgm:cxn modelId="{1DF15A51-7770-409F-BB09-221F72C68595}" type="presParOf" srcId="{ADB12496-5378-470A-968B-449D7A61E9A2}" destId="{F0550D14-56A1-428D-A2C2-FA2545C142F2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50D14-56A1-428D-A2C2-FA2545C142F2}">
      <dsp:nvSpPr>
        <dsp:cNvPr id="0" name=""/>
        <dsp:cNvSpPr/>
      </dsp:nvSpPr>
      <dsp:spPr>
        <a:xfrm>
          <a:off x="0" y="184567"/>
          <a:ext cx="8229600" cy="27026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Повторение по теме:</a:t>
          </a:r>
        </a:p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 « Обыкновенные дроби. Правильные и неправильные дроби».</a:t>
          </a:r>
          <a:br>
            <a:rPr lang="ru-RU" sz="3500" kern="1200" dirty="0" smtClean="0"/>
          </a:br>
          <a:endParaRPr lang="ru-RU" sz="3500" kern="1200" dirty="0"/>
        </a:p>
      </dsp:txBody>
      <dsp:txXfrm>
        <a:off x="0" y="184567"/>
        <a:ext cx="8229600" cy="2702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63CC3-AE0B-46A8-A7CA-B648AE65FDD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A7926-7DF9-40C2-AC47-25BB1C60C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F97332-D7A9-429E-8C18-01C7A47AA99B}" type="datetimeFigureOut">
              <a:rPr lang="ru-RU" smtClean="0"/>
              <a:pPr/>
              <a:t>28.01.2012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7E4904-754B-4F39-B22E-DC6B6FF8FC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8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338" y="285728"/>
          <a:ext cx="8229600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339973"/>
          </a:xfrm>
        </p:spPr>
        <p:txBody>
          <a:bodyPr>
            <a:normAutofit/>
          </a:bodyPr>
          <a:lstStyle/>
          <a:p>
            <a:pPr lvl="0"/>
            <a:r>
              <a:rPr lang="ru-RU" sz="2000" dirty="0"/>
              <a:t>Башкирова Елена Витальевна.</a:t>
            </a:r>
          </a:p>
          <a:p>
            <a:pPr lvl="0"/>
            <a:r>
              <a:rPr lang="ru-RU" sz="2000" dirty="0"/>
              <a:t>МБОУ «Петропавловская средняя общеобразовательная школа имени Героя Советского Союза Жукова Д.А.», учитель математики, математика.</a:t>
            </a:r>
          </a:p>
          <a:p>
            <a:pPr lvl="0"/>
            <a:r>
              <a:rPr lang="ru-RU" sz="2000" dirty="0"/>
              <a:t>Методическая разработка урока проверки знаний.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Расположив дроби в порядке возрастания, вы сможете прочитать тему урока.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8572560" cy="478632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5/16, 1/16, 2/16, 22/16, 7/16,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П,     У,       Р,      Е,         О,    </a:t>
            </a:r>
          </a:p>
          <a:p>
            <a:pPr>
              <a:buNone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9/16, ½, 3/16, 10/16, 20/16, 25/16,</a:t>
            </a:r>
          </a:p>
          <a:p>
            <a:pPr algn="ctr">
              <a:buNone/>
            </a:pPr>
            <a:r>
              <a:rPr lang="ru-RU" sz="4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Т,     В,   О,     О,      Р,          Е,</a:t>
            </a:r>
            <a:endParaRPr lang="ru-RU" sz="47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7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23/16, 24/16, 4/16.</a:t>
            </a:r>
          </a:p>
          <a:p>
            <a:pPr algn="ctr">
              <a:buNone/>
            </a:pPr>
            <a:r>
              <a:rPr lang="ru-RU" sz="47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Н,        И,       К.</a:t>
            </a:r>
            <a:endParaRPr lang="ru-RU" sz="47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51520" y="2071678"/>
            <a:ext cx="8572560" cy="47863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Урок повторение</a:t>
            </a:r>
            <a:endParaRPr kumimoji="0" lang="ru-RU" sz="47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357298"/>
          </a:xfrm>
        </p:spPr>
        <p:txBody>
          <a:bodyPr/>
          <a:lstStyle/>
          <a:p>
            <a:pPr algn="ctr"/>
            <a:r>
              <a:rPr lang="ru-RU" sz="5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785926"/>
            <a:ext cx="8470804" cy="507207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в тетрадях.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Запишите три правильные дроби со знаменателем 7 и три неправильные дроби с этим же знаменателем.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Запишите три неправильные дроби с числителем 21 и три правильные дроби с этим же числителем.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Сравните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7/13 и 5/13, 8/9 и 3/9, 15/24 и 20/24;</a:t>
            </a:r>
          </a:p>
          <a:p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5/9 и 5/12, 1 и 5/6, 1 и 13/11;</a:t>
            </a:r>
          </a:p>
          <a:p>
            <a:pPr>
              <a:buNone/>
            </a:pPr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7/4 и 4/7, 3/13 и 9/5, 13/13 и 78/78.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Какую часть составляют: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23 дм</a:t>
            </a:r>
            <a:r>
              <a:rPr lang="ru-RU" sz="4000" baseline="30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кубического метра?</a:t>
            </a:r>
          </a:p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13 копеек от 15 рублей?</a:t>
            </a:r>
          </a:p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3 м</a:t>
            </a:r>
            <a:r>
              <a:rPr lang="ru-RU" sz="4000" baseline="30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ара?</a:t>
            </a:r>
          </a:p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г) 15 см от 9 м?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2928966" cy="714380"/>
          </a:xfrm>
        </p:spPr>
        <p:txBody>
          <a:bodyPr/>
          <a:lstStyle/>
          <a:p>
            <a:pPr algn="ctr"/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en-US" sz="3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500174"/>
            <a:ext cx="4286280" cy="4748226"/>
          </a:xfrm>
        </p:spPr>
        <p:txBody>
          <a:bodyPr>
            <a:normAutofit fontScale="92500"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книге два рассказа. Первый рассказ занимает 2/3  страниц всей книги. Сколько страниц в книге, если первый рассказ занимает 240 страниц?</a:t>
            </a:r>
          </a:p>
          <a:p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143380"/>
            <a:ext cx="3643306" cy="2709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0" name="Picture 4" descr="C:\Documents and Settings\Лена\Рабочий стол\shkolnye_kartinki_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5693"/>
            <a:ext cx="3714776" cy="37604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2743200" cy="1162050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857364"/>
            <a:ext cx="6215074" cy="44291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240 : 2 × 3 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=360(</a:t>
            </a:r>
            <a:r>
              <a:rPr lang="ru-RU" sz="4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endParaRPr lang="ru-RU" sz="48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360 страниц. </a:t>
            </a:r>
            <a:endParaRPr lang="ru-RU" sz="4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714488"/>
            <a:ext cx="327820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14352"/>
            <a:ext cx="2928966" cy="1162050"/>
          </a:xfrm>
        </p:spPr>
        <p:txBody>
          <a:bodyPr/>
          <a:lstStyle/>
          <a:p>
            <a:pPr lvl="0" algn="ctr"/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2.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500174"/>
            <a:ext cx="5243522" cy="471487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Длина прямоугольника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72 дм. Ширина составляет 5/8 длины. Найдите ширину прямоугольника. </a:t>
            </a:r>
          </a:p>
          <a:p>
            <a:endParaRPr lang="ru-RU" dirty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549" y="1357298"/>
            <a:ext cx="3319477" cy="331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71612"/>
            <a:ext cx="4214842" cy="471490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72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8 × 5 = 45(дм) </a:t>
            </a:r>
            <a:endParaRPr lang="ru-RU" sz="40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45 дм.</a:t>
            </a:r>
          </a:p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55441" y="1714488"/>
            <a:ext cx="342902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Запишите пять дробей, которые </a:t>
            </a:r>
            <a:r>
              <a:rPr lang="ru-RU" sz="4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меньше 1/3 </a:t>
            </a:r>
            <a:r>
              <a:rPr lang="ru-RU" sz="4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9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916895"/>
            <a:ext cx="5072097" cy="464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186106" cy="4389120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 п23 – 25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1001 стр154, 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931 стр145.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5937" y="2857495"/>
            <a:ext cx="2405087" cy="225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550072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dirty="0">
                <a:ln>
                  <a:solidFill>
                    <a:schemeClr val="accent2">
                      <a:lumMod val="75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Мало иметь хороший ум, главное  - хорошо его применять.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dirty="0"/>
              <a:t>           </a:t>
            </a:r>
            <a:r>
              <a:rPr lang="ru-RU" dirty="0" smtClean="0"/>
              <a:t>                                       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Декарт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285992"/>
            <a:ext cx="592935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1247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урока: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закрепление умения распознавать, понимать и объяснять правильные и неправильные дроби; изображать их на числовом луче;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обобщение и систематизирование знаний учащихся по сравнению обыкновенных дробей;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умения решать задачи на нахождение части от числа и нахождение числа по его части;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контрольной работе;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вычислительных навыков;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познавательной деятельности учащихся;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операций мышления, памяти, внимания, речи;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аккуратности, трудолюбия, чувства коллективизма.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3600448" cy="928693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Устный счет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42844" y="2000240"/>
            <a:ext cx="192882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3857620" y="1643050"/>
            <a:ext cx="2000264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" name="Овал 9">
            <a:hlinkClick r:id="rId4" action="ppaction://hlinksldjump"/>
          </p:cNvPr>
          <p:cNvSpPr/>
          <p:nvPr/>
        </p:nvSpPr>
        <p:spPr>
          <a:xfrm>
            <a:off x="5572132" y="4357694"/>
            <a:ext cx="2214546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2" name="Овал 11">
            <a:hlinkClick r:id="rId5" action="ppaction://hlinksldjump"/>
          </p:cNvPr>
          <p:cNvSpPr/>
          <p:nvPr/>
        </p:nvSpPr>
        <p:spPr>
          <a:xfrm>
            <a:off x="6500826" y="857232"/>
            <a:ext cx="2214546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8" name="Овал 7">
            <a:hlinkClick r:id="rId6" action="ppaction://hlinksldjump"/>
          </p:cNvPr>
          <p:cNvSpPr/>
          <p:nvPr/>
        </p:nvSpPr>
        <p:spPr>
          <a:xfrm>
            <a:off x="2051720" y="3933056"/>
            <a:ext cx="192882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Управляющая кнопка: назад 10">
            <a:hlinkClick r:id="rId7" action="ppaction://hlinksldjump" highlightClick="1"/>
          </p:cNvPr>
          <p:cNvSpPr/>
          <p:nvPr/>
        </p:nvSpPr>
        <p:spPr>
          <a:xfrm>
            <a:off x="8286776" y="6286520"/>
            <a:ext cx="857224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572613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доске написаны дроби. Прочитайте  данные дроби. Укажите есть ли среди них правильные, неправильные.</a:t>
            </a:r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8286776" y="6286520"/>
            <a:ext cx="857224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836712"/>
            <a:ext cx="8229600" cy="55007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Дайте определение правильных дробей,</a:t>
            </a:r>
            <a:b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неправильных дробей.</a:t>
            </a:r>
            <a: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86776" y="6286520"/>
            <a:ext cx="857224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сравнить дроби с одинаковыми знаменателями?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8286776" y="6286520"/>
            <a:ext cx="857224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сравнить дроби с одинаковыми числителями?</a:t>
            </a:r>
            <a:b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8286776" y="6286520"/>
            <a:ext cx="857224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Какая из точек лежит на координатном луче левее – с меньшей или большей координатой?</a:t>
            </a:r>
            <a:b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8286776" y="6286520"/>
            <a:ext cx="857224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263</TotalTime>
  <Words>478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Мало иметь хороший ум, главное  - хорошо его применять.                                                                               Р. Декарт</vt:lpstr>
      <vt:lpstr>Слайд 3</vt:lpstr>
      <vt:lpstr>Устный счет</vt:lpstr>
      <vt:lpstr>На доске написаны дроби. Прочитайте  данные дроби. Укажите есть ли среди них правильные, неправильные.</vt:lpstr>
      <vt:lpstr>Слайд 6</vt:lpstr>
      <vt:lpstr>Как сравнить дроби с одинаковыми знаменателями?   </vt:lpstr>
      <vt:lpstr>Как сравнить дроби с одинаковыми числителями? </vt:lpstr>
      <vt:lpstr>Какая из точек лежит на координатном луче левее – с меньшей или большей координатой? </vt:lpstr>
      <vt:lpstr>Расположив дроби в порядке возрастания, вы сможете прочитать тему урока.</vt:lpstr>
      <vt:lpstr>Повторение</vt:lpstr>
      <vt:lpstr>Сравните </vt:lpstr>
      <vt:lpstr>Какую часть составляют: </vt:lpstr>
      <vt:lpstr>Задача 1. </vt:lpstr>
      <vt:lpstr>Решение </vt:lpstr>
      <vt:lpstr>Задача 2. </vt:lpstr>
      <vt:lpstr>Решение </vt:lpstr>
      <vt:lpstr> Запишите пять дробей, которые меньше 1/3 .</vt:lpstr>
      <vt:lpstr>Домашнее задание</vt:lpstr>
      <vt:lpstr>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53</cp:revision>
  <dcterms:created xsi:type="dcterms:W3CDTF">2012-01-26T09:17:10Z</dcterms:created>
  <dcterms:modified xsi:type="dcterms:W3CDTF">2012-01-28T09:47:17Z</dcterms:modified>
</cp:coreProperties>
</file>