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ABE8B2-E6C2-443A-9D92-B26794EF449A}" type="datetimeFigureOut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FE3674-B3A8-45E9-A4C6-005BF2691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9B4B0-AE52-4393-9A23-2981D3370417}" type="datetime1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769C7-0784-48FF-8A66-093096819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F6074-4108-42AB-82E7-830DFE4F9FD1}" type="datetime1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D34B6-4339-482F-8192-2C8D58785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DF2E-378C-4728-BF73-A76803F80076}" type="datetime1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7A064-BE1F-4AE3-A24E-5E31DE352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212D-63C1-4EC9-8009-0CA735459073}" type="datetime1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17EB-13A2-403E-83D7-B0578A7E4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32ABF-370D-4DD4-8A95-FA1C5B4B4E3F}" type="datetime1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4AB3-2730-4F56-AE9E-478D93D43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446B6-A8EA-4A05-9E55-86E1C711D4F9}" type="datetime1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2D6C2-C1AE-4D2A-AE82-397FF61F2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9D656-A538-4E4C-9F59-4EFEA1041787}" type="datetime1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AB7AE-CC1B-4CCB-83F0-2142AB9C3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5FEA7-86B4-41CD-9FB4-3F35C8C4589C}" type="datetime1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98F7F-AF1D-4A99-81E3-8A012B800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2DEB9-5010-48AB-B96F-F0061E544F60}" type="datetime1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C6927-47EC-4B02-8488-DD1E4A390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B8871-6C9F-4432-8FF6-0BF8267FAD3E}" type="datetime1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17CF7-0853-44E7-99C4-88B1A4724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E372D-FF5D-4058-9848-9B9EE285CDE0}" type="datetime1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74E41-4E28-4560-9368-09A3A0F81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662A1A-8B49-4000-8DED-E8CEFA9AA7C9}" type="datetime1">
              <a:rPr lang="ru-RU"/>
              <a:pPr>
                <a:defRPr/>
              </a:pPr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818813-519B-4B38-B780-2533862E7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s301806.userapi.com/u95064650/-14/x_18bc29a4.jpg" TargetMode="External"/><Relationship Id="rId7" Type="http://schemas.openxmlformats.org/officeDocument/2006/relationships/hyperlink" Target="http://media0.fanparty.ru/images/fanclubs/Fanfici%20about%20celebrities%20and%20your%20stories/articles/148092/151449_tribune_fanfici_about_celebrities_and_your_stories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sp-kontoring.ru/kartinki/103280$.jpg" TargetMode="External"/><Relationship Id="rId5" Type="http://schemas.openxmlformats.org/officeDocument/2006/relationships/hyperlink" Target="http://an.crimea.ua/0/_upload/cmnt_baton.jpg" TargetMode="External"/><Relationship Id="rId4" Type="http://schemas.openxmlformats.org/officeDocument/2006/relationships/hyperlink" Target="http://spravka.ua/thumbnail.php?size=700&amp;path=http://spravka.ua/company/pphoto/4e4ce53686db2.jpg&amp;fid=315822&amp;md=df6bc5fde1fe464ead2032489e4f88d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Куб 13"/>
          <p:cNvSpPr/>
          <p:nvPr/>
        </p:nvSpPr>
        <p:spPr>
          <a:xfrm>
            <a:off x="2627784" y="3645024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1331640" y="2492896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2275154" y="2492896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Куб 6"/>
          <p:cNvSpPr/>
          <p:nvPr/>
        </p:nvSpPr>
        <p:spPr>
          <a:xfrm>
            <a:off x="3203848" y="2492896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Куб 7"/>
          <p:cNvSpPr/>
          <p:nvPr/>
        </p:nvSpPr>
        <p:spPr>
          <a:xfrm>
            <a:off x="4147362" y="2500306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Куб 8"/>
          <p:cNvSpPr/>
          <p:nvPr/>
        </p:nvSpPr>
        <p:spPr>
          <a:xfrm>
            <a:off x="6012160" y="2500306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Куб 9"/>
          <p:cNvSpPr/>
          <p:nvPr/>
        </p:nvSpPr>
        <p:spPr>
          <a:xfrm>
            <a:off x="5076056" y="2500306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Куб 10"/>
          <p:cNvSpPr/>
          <p:nvPr/>
        </p:nvSpPr>
        <p:spPr>
          <a:xfrm>
            <a:off x="6948264" y="2500306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й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Куб 11"/>
          <p:cNvSpPr/>
          <p:nvPr/>
        </p:nvSpPr>
        <p:spPr>
          <a:xfrm>
            <a:off x="3563888" y="3645024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4499992" y="3652434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ы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128586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6750843"/>
            <a:ext cx="9144000" cy="21431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Куб 17"/>
          <p:cNvSpPr/>
          <p:nvPr/>
        </p:nvSpPr>
        <p:spPr>
          <a:xfrm>
            <a:off x="1835696" y="1268760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</a:t>
            </a:r>
          </a:p>
        </p:txBody>
      </p:sp>
      <p:sp>
        <p:nvSpPr>
          <p:cNvPr id="19" name="Куб 18"/>
          <p:cNvSpPr/>
          <p:nvPr/>
        </p:nvSpPr>
        <p:spPr>
          <a:xfrm>
            <a:off x="4499992" y="1268760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Куб 19"/>
          <p:cNvSpPr/>
          <p:nvPr/>
        </p:nvSpPr>
        <p:spPr>
          <a:xfrm>
            <a:off x="6372200" y="1268760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ю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Куб 21"/>
          <p:cNvSpPr/>
          <p:nvPr/>
        </p:nvSpPr>
        <p:spPr>
          <a:xfrm>
            <a:off x="3563888" y="1268760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Куб 22"/>
          <p:cNvSpPr/>
          <p:nvPr/>
        </p:nvSpPr>
        <p:spPr>
          <a:xfrm>
            <a:off x="5436096" y="1268760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4" name="Куб 23"/>
          <p:cNvSpPr/>
          <p:nvPr/>
        </p:nvSpPr>
        <p:spPr>
          <a:xfrm>
            <a:off x="5436096" y="3652434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31800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4362" name="Рисунок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18351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941888"/>
            <a:ext cx="1116013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31800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26876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имя существительное </a:t>
            </a:r>
          </a:p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одному признаку отличается </a:t>
            </a:r>
          </a:p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других?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+mn-cs"/>
            </a:endParaRP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3348038" y="2997200"/>
            <a:ext cx="1717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 лиса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276600" y="3603625"/>
            <a:ext cx="22621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 синица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03575" y="4252913"/>
            <a:ext cx="2489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 дедушка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3132138" y="4868863"/>
            <a:ext cx="28622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 старушка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11863" y="4221163"/>
            <a:ext cx="2832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мужской род</a:t>
            </a:r>
            <a:endParaRPr lang="ru-RU" sz="3600" b="1" i="1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2997200"/>
            <a:ext cx="1728787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0"/>
                  </p:tgtEl>
                </p:cond>
              </p:nextCondLst>
            </p:seq>
          </p:childTnLst>
        </p:cTn>
      </p:par>
    </p:tnLst>
    <p:bldLst>
      <p:bldP spid="24580" grpId="0"/>
      <p:bldP spid="245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Интернет - источники</a:t>
            </a:r>
          </a:p>
        </p:txBody>
      </p:sp>
      <p:pic>
        <p:nvPicPr>
          <p:cNvPr id="24578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941888"/>
            <a:ext cx="1116013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250825" y="1268413"/>
            <a:ext cx="83534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  <a:hlinkClick r:id="rId3"/>
              </a:rPr>
              <a:t>http://cs301806.userapi.com/u95064650/-14/x_18bc29a4.jpg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мальчик</a:t>
            </a:r>
          </a:p>
        </p:txBody>
      </p:sp>
      <p:sp>
        <p:nvSpPr>
          <p:cNvPr id="24580" name="Прямоугольник 5"/>
          <p:cNvSpPr>
            <a:spLocks noChangeArrowheads="1"/>
          </p:cNvSpPr>
          <p:nvPr/>
        </p:nvSpPr>
        <p:spPr bwMode="auto">
          <a:xfrm>
            <a:off x="250825" y="1484313"/>
            <a:ext cx="856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  <a:hlinkClick r:id="rId4"/>
              </a:rPr>
              <a:t>http://spravka.ua/thumbnail.php?size=700&amp;path=http://spravka.ua/company/pphoto/4e4ce53686db2.jpg&amp;fid=315822&amp;md=df6bc5fde1fe464ead2032489e4f88d9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колесо</a:t>
            </a:r>
          </a:p>
        </p:txBody>
      </p:sp>
      <p:sp>
        <p:nvSpPr>
          <p:cNvPr id="24581" name="Прямоугольник 6"/>
          <p:cNvSpPr>
            <a:spLocks noChangeArrowheads="1"/>
          </p:cNvSpPr>
          <p:nvPr/>
        </p:nvSpPr>
        <p:spPr bwMode="auto">
          <a:xfrm>
            <a:off x="250825" y="1844675"/>
            <a:ext cx="871378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  <a:hlinkClick r:id="rId5"/>
              </a:rPr>
              <a:t>http://an.crimea.ua/0/_upload/cmnt_baton.jpg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батоны</a:t>
            </a:r>
          </a:p>
        </p:txBody>
      </p:sp>
      <p:sp>
        <p:nvSpPr>
          <p:cNvPr id="24582" name="Прямоугольник 7"/>
          <p:cNvSpPr>
            <a:spLocks noChangeArrowheads="1"/>
          </p:cNvSpPr>
          <p:nvPr/>
        </p:nvSpPr>
        <p:spPr bwMode="auto">
          <a:xfrm>
            <a:off x="250825" y="2060575"/>
            <a:ext cx="87137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  <a:hlinkClick r:id="rId6"/>
              </a:rPr>
              <a:t>http://www.sp-kontoring.ru/kartinki/103280$.jpg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тетрадь</a:t>
            </a:r>
          </a:p>
        </p:txBody>
      </p:sp>
      <p:sp>
        <p:nvSpPr>
          <p:cNvPr id="24583" name="Прямоугольник 8"/>
          <p:cNvSpPr>
            <a:spLocks noChangeArrowheads="1"/>
          </p:cNvSpPr>
          <p:nvPr/>
        </p:nvSpPr>
        <p:spPr bwMode="auto">
          <a:xfrm>
            <a:off x="250825" y="2276475"/>
            <a:ext cx="8642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  <a:hlinkClick r:id="rId7"/>
              </a:rPr>
              <a:t>http://media0.fanparty.ru/images/fanclubs/Fanfici%20about%20celebrities%20and%20your%20stories/articles/148092/151449_tribune_fanfici_about_celebrities_and_your_stories.gif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 дедушка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1700808"/>
            <a:ext cx="8424936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Times New Roman" pitchFamily="18" charset="0"/>
              </a:rPr>
              <a:t>   Имя   существительное </a:t>
            </a:r>
          </a:p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Times New Roman" pitchFamily="18" charset="0"/>
              </a:rPr>
              <a:t>и </a:t>
            </a:r>
          </a:p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Times New Roman" pitchFamily="18" charset="0"/>
              </a:rPr>
              <a:t>имя    прилагательное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+mn-cs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31800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363" name="Рисунок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60800"/>
            <a:ext cx="197961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941888"/>
            <a:ext cx="1116013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31800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126876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  имя   существительное отличается   от   других   родом?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+mn-cs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339975" y="2997200"/>
            <a:ext cx="4895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 мальчишка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339975" y="3716338"/>
            <a:ext cx="431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 крышка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268538" y="4508500"/>
            <a:ext cx="42116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 кошка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2268538" y="5229225"/>
            <a:ext cx="4067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 тележка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068638"/>
            <a:ext cx="2128838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4"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941888"/>
            <a:ext cx="1116013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31800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39552" y="1268760"/>
            <a:ext cx="81003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Найди имя существительное среднего рода 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+mn-cs"/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2700338" y="2924175"/>
            <a:ext cx="22113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 вагоны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2700338" y="3716338"/>
            <a:ext cx="2625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 площади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2700338" y="4437063"/>
            <a:ext cx="2116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 города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86050" y="5300663"/>
            <a:ext cx="2101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 колёса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48263" y="5300663"/>
            <a:ext cx="18716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колёсо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2708275"/>
            <a:ext cx="2303462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3"/>
                  </p:tgtEl>
                </p:cond>
              </p:nextCondLst>
            </p:seq>
          </p:childTnLst>
        </p:cTn>
      </p:par>
    </p:tnLst>
    <p:bldLst>
      <p:bldP spid="7173" grpId="0"/>
      <p:bldP spid="71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941888"/>
            <a:ext cx="1116013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31800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68760"/>
            <a:ext cx="8712968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Какое имя существительное изменяется по числам?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2555875" y="2924175"/>
            <a:ext cx="22510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 молоко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55875" y="3789363"/>
            <a:ext cx="2101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 батон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2555875" y="4581525"/>
            <a:ext cx="1550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 мёд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2555875" y="5373688"/>
            <a:ext cx="1795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сахар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003800" y="3789363"/>
            <a:ext cx="2308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батоны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4941888"/>
            <a:ext cx="2071687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263" y="5589588"/>
            <a:ext cx="2071687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13" y="4292600"/>
            <a:ext cx="2071687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"/>
                  </p:tgtEl>
                </p:cond>
              </p:nextCondLst>
            </p:seq>
          </p:childTnLst>
        </p:cTn>
      </p:par>
    </p:tnLst>
    <p:bldLst>
      <p:bldP spid="614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941888"/>
            <a:ext cx="1116013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31800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268760"/>
            <a:ext cx="93184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каком имени существительном </a:t>
            </a:r>
          </a:p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имя прилагательное будет </a:t>
            </a:r>
          </a:p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употребляться в женском роде?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+mn-cs"/>
            </a:endParaRP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2987675" y="2997200"/>
            <a:ext cx="1900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 огонь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916238" y="3789363"/>
            <a:ext cx="2613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 тетрадь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2916238" y="4581525"/>
            <a:ext cx="19383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 окунь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2843213" y="5373688"/>
            <a:ext cx="24415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  янтарь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3500438"/>
            <a:ext cx="20050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3"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941888"/>
            <a:ext cx="1116013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31800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268760"/>
            <a:ext cx="9144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Укажи имя прилагательное среднего рода?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1"/>
          <p:cNvSpPr>
            <a:spLocks noChangeArrowheads="1"/>
          </p:cNvSpPr>
          <p:nvPr/>
        </p:nvSpPr>
        <p:spPr bwMode="auto">
          <a:xfrm>
            <a:off x="2987675" y="2565400"/>
            <a:ext cx="2468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 дубовый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916238" y="3284538"/>
            <a:ext cx="33686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 праздничное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6" name="Rectangle 3"/>
          <p:cNvSpPr>
            <a:spLocks noChangeArrowheads="1"/>
          </p:cNvSpPr>
          <p:nvPr/>
        </p:nvSpPr>
        <p:spPr bwMode="auto">
          <a:xfrm>
            <a:off x="2843213" y="3963988"/>
            <a:ext cx="2435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 сильная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2916238" y="4684713"/>
            <a:ext cx="2563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 степной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941888"/>
            <a:ext cx="1116013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31800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26876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 имя  прилагательное  нужно </a:t>
            </a:r>
          </a:p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употребить  в  форме  </a:t>
            </a:r>
          </a:p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единственного числа?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+mn-cs"/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2771775" y="2852738"/>
            <a:ext cx="3997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 быстр___  реки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2700338" y="3603625"/>
            <a:ext cx="49244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 душист____  цветы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2700338" y="4324350"/>
            <a:ext cx="4346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 высок____  сосны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5229225"/>
            <a:ext cx="40465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4)  лиственн_____ 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292725" y="5229225"/>
            <a:ext cx="760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</a:p>
        </p:txBody>
      </p:sp>
      <p:sp>
        <p:nvSpPr>
          <p:cNvPr id="21513" name="Прямоугольник 9"/>
          <p:cNvSpPr>
            <a:spLocks noChangeArrowheads="1"/>
          </p:cNvSpPr>
          <p:nvPr/>
        </p:nvSpPr>
        <p:spPr bwMode="auto">
          <a:xfrm>
            <a:off x="6516688" y="5229225"/>
            <a:ext cx="923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лес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941888"/>
            <a:ext cx="1116013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31800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268760"/>
            <a:ext cx="875682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какого слова нельзя определить </a:t>
            </a:r>
          </a:p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+mn-cs"/>
            </a:endParaRPr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3059113" y="2781300"/>
            <a:ext cx="2435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 тёплый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987675" y="3532188"/>
            <a:ext cx="2020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 новые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2987675" y="4292600"/>
            <a:ext cx="2138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 сапоги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2943225" y="5084763"/>
            <a:ext cx="2565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 машины</a:t>
            </a:r>
            <a:endParaRPr lang="ru-RU" sz="3600" b="1" i="1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theme/theme1.xml><?xml version="1.0" encoding="utf-8"?>
<a:theme xmlns:a="http://schemas.openxmlformats.org/drawingml/2006/main" name="нач.школа 12. математи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12. математика</Template>
  <TotalTime>281</TotalTime>
  <Words>94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нач.школа 12. математика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Интернет - источники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dc:description>http://aida.ucoz.ru</dc:description>
  <cp:lastModifiedBy>Папа Мама и Я</cp:lastModifiedBy>
  <cp:revision>38</cp:revision>
  <dcterms:created xsi:type="dcterms:W3CDTF">2012-10-28T00:05:57Z</dcterms:created>
  <dcterms:modified xsi:type="dcterms:W3CDTF">2013-11-29T20:11:56Z</dcterms:modified>
</cp:coreProperties>
</file>